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0" r:id="rId5"/>
    <p:sldId id="262" r:id="rId6"/>
    <p:sldId id="263" r:id="rId7"/>
    <p:sldId id="264" r:id="rId8"/>
    <p:sldId id="276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7" r:id="rId19"/>
    <p:sldId id="275" r:id="rId20"/>
    <p:sldId id="278" r:id="rId21"/>
    <p:sldId id="258" r:id="rId22"/>
    <p:sldId id="259" r:id="rId23"/>
    <p:sldId id="266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3F5B34-C92D-33EB-D7CD-6505DDF1D46C}" v="6" dt="2024-06-03T22:08:55.2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66D798-2EE2-487A-9F54-C1982C0FB6AC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379EEC3-22AC-4343-B6E0-D6E6599CAE1B}">
      <dgm:prSet/>
      <dgm:spPr/>
      <dgm:t>
        <a:bodyPr/>
        <a:lstStyle/>
        <a:p>
          <a:r>
            <a:rPr lang="en-US" dirty="0"/>
            <a:t>Introduction</a:t>
          </a:r>
        </a:p>
      </dgm:t>
    </dgm:pt>
    <dgm:pt modelId="{01CE988A-A93D-4EA6-BE75-D0589017AB4C}" type="parTrans" cxnId="{C1C47F38-2935-4095-A83C-56C4866CA499}">
      <dgm:prSet/>
      <dgm:spPr/>
      <dgm:t>
        <a:bodyPr/>
        <a:lstStyle/>
        <a:p>
          <a:endParaRPr lang="en-US"/>
        </a:p>
      </dgm:t>
    </dgm:pt>
    <dgm:pt modelId="{42179655-372D-4F9F-9763-2F909177EBDB}" type="sibTrans" cxnId="{C1C47F38-2935-4095-A83C-56C4866CA499}">
      <dgm:prSet/>
      <dgm:spPr/>
      <dgm:t>
        <a:bodyPr/>
        <a:lstStyle/>
        <a:p>
          <a:endParaRPr lang="en-US"/>
        </a:p>
      </dgm:t>
    </dgm:pt>
    <dgm:pt modelId="{17DF2B6B-E0E3-4FA8-8069-FF5BA7BD795C}">
      <dgm:prSet/>
      <dgm:spPr/>
      <dgm:t>
        <a:bodyPr/>
        <a:lstStyle/>
        <a:p>
          <a:pPr rtl="0"/>
          <a:r>
            <a:rPr lang="en-US" dirty="0"/>
            <a:t>What is </a:t>
          </a:r>
          <a:r>
            <a:rPr lang="en-US" dirty="0" err="1"/>
            <a:t>GenAI</a:t>
          </a:r>
          <a:r>
            <a:rPr lang="en-US" dirty="0">
              <a:latin typeface="Aptos Display" panose="020F0302020204030204"/>
            </a:rPr>
            <a:t> and Why Does Greg Care?</a:t>
          </a:r>
          <a:endParaRPr lang="en-US" dirty="0"/>
        </a:p>
      </dgm:t>
    </dgm:pt>
    <dgm:pt modelId="{78D60746-328F-4FF9-9288-9A8235D5610C}" type="parTrans" cxnId="{4C8545A1-4499-41FF-8CAD-81D2C8D0605F}">
      <dgm:prSet/>
      <dgm:spPr/>
      <dgm:t>
        <a:bodyPr/>
        <a:lstStyle/>
        <a:p>
          <a:endParaRPr lang="en-US"/>
        </a:p>
      </dgm:t>
    </dgm:pt>
    <dgm:pt modelId="{4E756F69-C79E-42A3-A501-25FDDA02335E}" type="sibTrans" cxnId="{4C8545A1-4499-41FF-8CAD-81D2C8D0605F}">
      <dgm:prSet/>
      <dgm:spPr/>
      <dgm:t>
        <a:bodyPr/>
        <a:lstStyle/>
        <a:p>
          <a:endParaRPr lang="en-US"/>
        </a:p>
      </dgm:t>
    </dgm:pt>
    <dgm:pt modelId="{0A0B880A-99FB-46CA-A049-6B62C59DCEE6}">
      <dgm:prSet/>
      <dgm:spPr/>
      <dgm:t>
        <a:bodyPr/>
        <a:lstStyle/>
        <a:p>
          <a:r>
            <a:rPr lang="en-US" dirty="0"/>
            <a:t>TLC </a:t>
          </a:r>
          <a:r>
            <a:rPr lang="en-US" dirty="0">
              <a:latin typeface="Aptos Display" panose="020F0302020204030204"/>
            </a:rPr>
            <a:t>Fellows</a:t>
          </a:r>
          <a:r>
            <a:rPr lang="en-US" dirty="0"/>
            <a:t> Project</a:t>
          </a:r>
        </a:p>
      </dgm:t>
    </dgm:pt>
    <dgm:pt modelId="{0186109A-795D-4EAF-9C18-E2E132CC3509}" type="parTrans" cxnId="{BB048F8F-2B50-4628-9378-CDE79E100457}">
      <dgm:prSet/>
      <dgm:spPr/>
      <dgm:t>
        <a:bodyPr/>
        <a:lstStyle/>
        <a:p>
          <a:endParaRPr lang="en-US"/>
        </a:p>
      </dgm:t>
    </dgm:pt>
    <dgm:pt modelId="{47CCE393-AA6F-4E8C-A3BA-DB659B0E4D62}" type="sibTrans" cxnId="{BB048F8F-2B50-4628-9378-CDE79E100457}">
      <dgm:prSet/>
      <dgm:spPr/>
      <dgm:t>
        <a:bodyPr/>
        <a:lstStyle/>
        <a:p>
          <a:endParaRPr lang="en-US"/>
        </a:p>
      </dgm:t>
    </dgm:pt>
    <dgm:pt modelId="{43C2588F-C1D5-434F-9B62-6933C34B2419}">
      <dgm:prSet/>
      <dgm:spPr/>
      <dgm:t>
        <a:bodyPr/>
        <a:lstStyle/>
        <a:p>
          <a:pPr rtl="0"/>
          <a:r>
            <a:rPr lang="en-US" dirty="0">
              <a:latin typeface="Aptos Display" panose="020F0302020204030204"/>
            </a:rPr>
            <a:t>Project Details: Meetings</a:t>
          </a:r>
          <a:endParaRPr lang="en-US" dirty="0"/>
        </a:p>
      </dgm:t>
    </dgm:pt>
    <dgm:pt modelId="{F59A426F-7DBF-4FD0-967E-0CDB6E39D23A}" type="parTrans" cxnId="{8710A374-C6DE-4689-BD91-B86B37E25B10}">
      <dgm:prSet/>
      <dgm:spPr/>
      <dgm:t>
        <a:bodyPr/>
        <a:lstStyle/>
        <a:p>
          <a:endParaRPr lang="en-US"/>
        </a:p>
      </dgm:t>
    </dgm:pt>
    <dgm:pt modelId="{6BC8ADFF-476B-455F-887C-740921F53611}" type="sibTrans" cxnId="{8710A374-C6DE-4689-BD91-B86B37E25B10}">
      <dgm:prSet/>
      <dgm:spPr/>
      <dgm:t>
        <a:bodyPr/>
        <a:lstStyle/>
        <a:p>
          <a:endParaRPr lang="en-US"/>
        </a:p>
      </dgm:t>
    </dgm:pt>
    <dgm:pt modelId="{863CEDDE-2A29-493B-B5E1-04A485B39849}">
      <dgm:prSet/>
      <dgm:spPr/>
      <dgm:t>
        <a:bodyPr/>
        <a:lstStyle/>
        <a:p>
          <a:pPr rtl="0"/>
          <a:r>
            <a:rPr lang="en-US" dirty="0">
              <a:latin typeface="Calibri"/>
              <a:cs typeface="Calibri"/>
            </a:rPr>
            <a:t>Project Details: </a:t>
          </a:r>
          <a:r>
            <a:rPr lang="en-US" dirty="0"/>
            <a:t>Research</a:t>
          </a:r>
        </a:p>
      </dgm:t>
    </dgm:pt>
    <dgm:pt modelId="{101A081D-E67D-47B4-9CC0-0EEE5641B46F}" type="parTrans" cxnId="{2ED38B90-4B2A-4C83-A627-2D70819E45A7}">
      <dgm:prSet/>
      <dgm:spPr/>
      <dgm:t>
        <a:bodyPr/>
        <a:lstStyle/>
        <a:p>
          <a:endParaRPr lang="en-US"/>
        </a:p>
      </dgm:t>
    </dgm:pt>
    <dgm:pt modelId="{EF06BDEE-AA65-413C-92E3-1B93684434AA}" type="sibTrans" cxnId="{2ED38B90-4B2A-4C83-A627-2D70819E45A7}">
      <dgm:prSet/>
      <dgm:spPr/>
      <dgm:t>
        <a:bodyPr/>
        <a:lstStyle/>
        <a:p>
          <a:endParaRPr lang="en-US"/>
        </a:p>
      </dgm:t>
    </dgm:pt>
    <dgm:pt modelId="{743B4921-CEEC-48EB-B373-97A77095E282}">
      <dgm:prSet/>
      <dgm:spPr/>
      <dgm:t>
        <a:bodyPr/>
        <a:lstStyle/>
        <a:p>
          <a:r>
            <a:rPr lang="en-US" dirty="0"/>
            <a:t>The Faculty Guide</a:t>
          </a:r>
        </a:p>
      </dgm:t>
    </dgm:pt>
    <dgm:pt modelId="{8A30820A-738D-465A-9C18-BDF595CDB2C0}" type="parTrans" cxnId="{633ABF5B-6ECA-4A8D-BABC-4102926C3133}">
      <dgm:prSet/>
      <dgm:spPr/>
      <dgm:t>
        <a:bodyPr/>
        <a:lstStyle/>
        <a:p>
          <a:endParaRPr lang="en-US"/>
        </a:p>
      </dgm:t>
    </dgm:pt>
    <dgm:pt modelId="{99478050-71B8-4C5B-912E-7E0614F4B55F}" type="sibTrans" cxnId="{633ABF5B-6ECA-4A8D-BABC-4102926C3133}">
      <dgm:prSet/>
      <dgm:spPr/>
      <dgm:t>
        <a:bodyPr/>
        <a:lstStyle/>
        <a:p>
          <a:endParaRPr lang="en-US"/>
        </a:p>
      </dgm:t>
    </dgm:pt>
    <dgm:pt modelId="{66E25F17-7564-4931-8E7D-29CFC4BCC343}">
      <dgm:prSet/>
      <dgm:spPr/>
      <dgm:t>
        <a:bodyPr/>
        <a:lstStyle/>
        <a:p>
          <a:r>
            <a:rPr lang="en-US" dirty="0"/>
            <a:t>Project Reflections</a:t>
          </a:r>
        </a:p>
      </dgm:t>
    </dgm:pt>
    <dgm:pt modelId="{E2B198D6-4D18-4FA4-9264-F9205DD42A98}" type="parTrans" cxnId="{7BAE102A-FE20-4786-A85F-5B1A64FFB942}">
      <dgm:prSet/>
      <dgm:spPr/>
      <dgm:t>
        <a:bodyPr/>
        <a:lstStyle/>
        <a:p>
          <a:endParaRPr lang="en-US"/>
        </a:p>
      </dgm:t>
    </dgm:pt>
    <dgm:pt modelId="{99AA3B3B-FCEA-4B34-8C54-9E312E499198}" type="sibTrans" cxnId="{7BAE102A-FE20-4786-A85F-5B1A64FFB942}">
      <dgm:prSet/>
      <dgm:spPr/>
      <dgm:t>
        <a:bodyPr/>
        <a:lstStyle/>
        <a:p>
          <a:endParaRPr lang="en-US"/>
        </a:p>
      </dgm:t>
    </dgm:pt>
    <dgm:pt modelId="{EE712FD1-1BA1-4098-B1BE-10E73193B0C7}">
      <dgm:prSet phldr="0"/>
      <dgm:spPr/>
      <dgm:t>
        <a:bodyPr/>
        <a:lstStyle/>
        <a:p>
          <a:pPr rtl="0"/>
          <a:r>
            <a:rPr lang="en-US" dirty="0">
              <a:latin typeface="Aptos Display" panose="020F0302020204030204"/>
            </a:rPr>
            <a:t>Project Details: Structure</a:t>
          </a:r>
        </a:p>
      </dgm:t>
    </dgm:pt>
    <dgm:pt modelId="{96B7D260-A3E4-4602-8F02-F6FDFD12C790}" type="parTrans" cxnId="{E3FEB73E-A844-4965-9253-95C149D5669D}">
      <dgm:prSet/>
      <dgm:spPr/>
    </dgm:pt>
    <dgm:pt modelId="{6E480F92-0D1C-4ABA-8EFB-A45FB8427DB9}" type="sibTrans" cxnId="{E3FEB73E-A844-4965-9253-95C149D5669D}">
      <dgm:prSet/>
      <dgm:spPr/>
    </dgm:pt>
    <dgm:pt modelId="{0DDFE560-EB69-4539-87DE-CEE0809CA5DB}" type="pres">
      <dgm:prSet presAssocID="{5F66D798-2EE2-487A-9F54-C1982C0FB6AC}" presName="linear" presStyleCnt="0">
        <dgm:presLayoutVars>
          <dgm:animLvl val="lvl"/>
          <dgm:resizeHandles val="exact"/>
        </dgm:presLayoutVars>
      </dgm:prSet>
      <dgm:spPr/>
    </dgm:pt>
    <dgm:pt modelId="{736B800E-5E74-404F-8762-7DAC4E927270}" type="pres">
      <dgm:prSet presAssocID="{D379EEC3-22AC-4343-B6E0-D6E6599CAE1B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DD0973F7-45BD-430C-A922-0BB6603B88D3}" type="pres">
      <dgm:prSet presAssocID="{42179655-372D-4F9F-9763-2F909177EBDB}" presName="spacer" presStyleCnt="0"/>
      <dgm:spPr/>
    </dgm:pt>
    <dgm:pt modelId="{344C76EF-1C72-4C3A-936F-5228CAF254B3}" type="pres">
      <dgm:prSet presAssocID="{17DF2B6B-E0E3-4FA8-8069-FF5BA7BD795C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F91A8A5E-0443-4D07-BE55-4C1871115FB0}" type="pres">
      <dgm:prSet presAssocID="{4E756F69-C79E-42A3-A501-25FDDA02335E}" presName="spacer" presStyleCnt="0"/>
      <dgm:spPr/>
    </dgm:pt>
    <dgm:pt modelId="{C35FF49A-C0B1-4CCA-B3DB-E66A4ADCC950}" type="pres">
      <dgm:prSet presAssocID="{0A0B880A-99FB-46CA-A049-6B62C59DCEE6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CD8C821C-16D4-4DC5-8611-7ED004FE4199}" type="pres">
      <dgm:prSet presAssocID="{47CCE393-AA6F-4E8C-A3BA-DB659B0E4D62}" presName="spacer" presStyleCnt="0"/>
      <dgm:spPr/>
    </dgm:pt>
    <dgm:pt modelId="{7540A6BB-3E62-4F13-9F3A-9B0BCDA8CBB2}" type="pres">
      <dgm:prSet presAssocID="{EE712FD1-1BA1-4098-B1BE-10E73193B0C7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99EA127D-C44E-4A8D-BD29-5724F2033130}" type="pres">
      <dgm:prSet presAssocID="{6E480F92-0D1C-4ABA-8EFB-A45FB8427DB9}" presName="spacer" presStyleCnt="0"/>
      <dgm:spPr/>
    </dgm:pt>
    <dgm:pt modelId="{802855F4-FFEE-488C-A863-C38A2CD2E768}" type="pres">
      <dgm:prSet presAssocID="{43C2588F-C1D5-434F-9B62-6933C34B2419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468507FF-D491-4405-B329-4B787BE3F0E6}" type="pres">
      <dgm:prSet presAssocID="{6BC8ADFF-476B-455F-887C-740921F53611}" presName="spacer" presStyleCnt="0"/>
      <dgm:spPr/>
    </dgm:pt>
    <dgm:pt modelId="{16F550DB-A82C-4029-80AF-319300CEAD0E}" type="pres">
      <dgm:prSet presAssocID="{863CEDDE-2A29-493B-B5E1-04A485B39849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E29E6E22-8CB6-4A35-A99D-A6B2A94E2708}" type="pres">
      <dgm:prSet presAssocID="{EF06BDEE-AA65-413C-92E3-1B93684434AA}" presName="spacer" presStyleCnt="0"/>
      <dgm:spPr/>
    </dgm:pt>
    <dgm:pt modelId="{2B38EEB1-3E4C-4394-A43B-EE3CD0BBAEDA}" type="pres">
      <dgm:prSet presAssocID="{743B4921-CEEC-48EB-B373-97A77095E282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3F1F3461-9702-4240-A1EC-2A181F43968A}" type="pres">
      <dgm:prSet presAssocID="{99478050-71B8-4C5B-912E-7E0614F4B55F}" presName="spacer" presStyleCnt="0"/>
      <dgm:spPr/>
    </dgm:pt>
    <dgm:pt modelId="{72C5D477-C735-4C9D-AC15-502B719C4A5A}" type="pres">
      <dgm:prSet presAssocID="{66E25F17-7564-4931-8E7D-29CFC4BCC343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FFB7FD17-66BF-4B44-8DE9-0E24A356B578}" type="presOf" srcId="{5F66D798-2EE2-487A-9F54-C1982C0FB6AC}" destId="{0DDFE560-EB69-4539-87DE-CEE0809CA5DB}" srcOrd="0" destOrd="0" presId="urn:microsoft.com/office/officeart/2005/8/layout/vList2"/>
    <dgm:cxn modelId="{7BAE102A-FE20-4786-A85F-5B1A64FFB942}" srcId="{5F66D798-2EE2-487A-9F54-C1982C0FB6AC}" destId="{66E25F17-7564-4931-8E7D-29CFC4BCC343}" srcOrd="7" destOrd="0" parTransId="{E2B198D6-4D18-4FA4-9264-F9205DD42A98}" sibTransId="{99AA3B3B-FCEA-4B34-8C54-9E312E499198}"/>
    <dgm:cxn modelId="{C1C47F38-2935-4095-A83C-56C4866CA499}" srcId="{5F66D798-2EE2-487A-9F54-C1982C0FB6AC}" destId="{D379EEC3-22AC-4343-B6E0-D6E6599CAE1B}" srcOrd="0" destOrd="0" parTransId="{01CE988A-A93D-4EA6-BE75-D0589017AB4C}" sibTransId="{42179655-372D-4F9F-9763-2F909177EBDB}"/>
    <dgm:cxn modelId="{E3FEB73E-A844-4965-9253-95C149D5669D}" srcId="{5F66D798-2EE2-487A-9F54-C1982C0FB6AC}" destId="{EE712FD1-1BA1-4098-B1BE-10E73193B0C7}" srcOrd="3" destOrd="0" parTransId="{96B7D260-A3E4-4602-8F02-F6FDFD12C790}" sibTransId="{6E480F92-0D1C-4ABA-8EFB-A45FB8427DB9}"/>
    <dgm:cxn modelId="{633ABF5B-6ECA-4A8D-BABC-4102926C3133}" srcId="{5F66D798-2EE2-487A-9F54-C1982C0FB6AC}" destId="{743B4921-CEEC-48EB-B373-97A77095E282}" srcOrd="6" destOrd="0" parTransId="{8A30820A-738D-465A-9C18-BDF595CDB2C0}" sibTransId="{99478050-71B8-4C5B-912E-7E0614F4B55F}"/>
    <dgm:cxn modelId="{62AA4F46-DAD6-4C7A-A632-50AD9F3C04FA}" type="presOf" srcId="{66E25F17-7564-4931-8E7D-29CFC4BCC343}" destId="{72C5D477-C735-4C9D-AC15-502B719C4A5A}" srcOrd="0" destOrd="0" presId="urn:microsoft.com/office/officeart/2005/8/layout/vList2"/>
    <dgm:cxn modelId="{BD55A953-80AD-40D4-A692-9A787F6081B5}" type="presOf" srcId="{17DF2B6B-E0E3-4FA8-8069-FF5BA7BD795C}" destId="{344C76EF-1C72-4C3A-936F-5228CAF254B3}" srcOrd="0" destOrd="0" presId="urn:microsoft.com/office/officeart/2005/8/layout/vList2"/>
    <dgm:cxn modelId="{8710A374-C6DE-4689-BD91-B86B37E25B10}" srcId="{5F66D798-2EE2-487A-9F54-C1982C0FB6AC}" destId="{43C2588F-C1D5-434F-9B62-6933C34B2419}" srcOrd="4" destOrd="0" parTransId="{F59A426F-7DBF-4FD0-967E-0CDB6E39D23A}" sibTransId="{6BC8ADFF-476B-455F-887C-740921F53611}"/>
    <dgm:cxn modelId="{BB048F8F-2B50-4628-9378-CDE79E100457}" srcId="{5F66D798-2EE2-487A-9F54-C1982C0FB6AC}" destId="{0A0B880A-99FB-46CA-A049-6B62C59DCEE6}" srcOrd="2" destOrd="0" parTransId="{0186109A-795D-4EAF-9C18-E2E132CC3509}" sibTransId="{47CCE393-AA6F-4E8C-A3BA-DB659B0E4D62}"/>
    <dgm:cxn modelId="{0536E28F-1C7B-477B-91AD-10D6A263B0D8}" type="presOf" srcId="{EE712FD1-1BA1-4098-B1BE-10E73193B0C7}" destId="{7540A6BB-3E62-4F13-9F3A-9B0BCDA8CBB2}" srcOrd="0" destOrd="0" presId="urn:microsoft.com/office/officeart/2005/8/layout/vList2"/>
    <dgm:cxn modelId="{2ED38B90-4B2A-4C83-A627-2D70819E45A7}" srcId="{5F66D798-2EE2-487A-9F54-C1982C0FB6AC}" destId="{863CEDDE-2A29-493B-B5E1-04A485B39849}" srcOrd="5" destOrd="0" parTransId="{101A081D-E67D-47B4-9CC0-0EEE5641B46F}" sibTransId="{EF06BDEE-AA65-413C-92E3-1B93684434AA}"/>
    <dgm:cxn modelId="{A6A87BA0-F91E-42D6-A490-09272A8CD0A6}" type="presOf" srcId="{743B4921-CEEC-48EB-B373-97A77095E282}" destId="{2B38EEB1-3E4C-4394-A43B-EE3CD0BBAEDA}" srcOrd="0" destOrd="0" presId="urn:microsoft.com/office/officeart/2005/8/layout/vList2"/>
    <dgm:cxn modelId="{4C8545A1-4499-41FF-8CAD-81D2C8D0605F}" srcId="{5F66D798-2EE2-487A-9F54-C1982C0FB6AC}" destId="{17DF2B6B-E0E3-4FA8-8069-FF5BA7BD795C}" srcOrd="1" destOrd="0" parTransId="{78D60746-328F-4FF9-9288-9A8235D5610C}" sibTransId="{4E756F69-C79E-42A3-A501-25FDDA02335E}"/>
    <dgm:cxn modelId="{EA15ACC0-B41A-44F7-8C56-C1A23D33F55A}" type="presOf" srcId="{D379EEC3-22AC-4343-B6E0-D6E6599CAE1B}" destId="{736B800E-5E74-404F-8762-7DAC4E927270}" srcOrd="0" destOrd="0" presId="urn:microsoft.com/office/officeart/2005/8/layout/vList2"/>
    <dgm:cxn modelId="{AB3DD3C5-0587-47F2-99C0-8461FE4E315C}" type="presOf" srcId="{43C2588F-C1D5-434F-9B62-6933C34B2419}" destId="{802855F4-FFEE-488C-A863-C38A2CD2E768}" srcOrd="0" destOrd="0" presId="urn:microsoft.com/office/officeart/2005/8/layout/vList2"/>
    <dgm:cxn modelId="{06D002EB-5368-4F68-8FC6-3825B892B3FE}" type="presOf" srcId="{0A0B880A-99FB-46CA-A049-6B62C59DCEE6}" destId="{C35FF49A-C0B1-4CCA-B3DB-E66A4ADCC950}" srcOrd="0" destOrd="0" presId="urn:microsoft.com/office/officeart/2005/8/layout/vList2"/>
    <dgm:cxn modelId="{D9B400F8-457C-4312-AE54-DFDB482D4942}" type="presOf" srcId="{863CEDDE-2A29-493B-B5E1-04A485B39849}" destId="{16F550DB-A82C-4029-80AF-319300CEAD0E}" srcOrd="0" destOrd="0" presId="urn:microsoft.com/office/officeart/2005/8/layout/vList2"/>
    <dgm:cxn modelId="{68E54A66-351E-4399-A4FF-3E8CC68E90F2}" type="presParOf" srcId="{0DDFE560-EB69-4539-87DE-CEE0809CA5DB}" destId="{736B800E-5E74-404F-8762-7DAC4E927270}" srcOrd="0" destOrd="0" presId="urn:microsoft.com/office/officeart/2005/8/layout/vList2"/>
    <dgm:cxn modelId="{EC04E2D6-CE75-481A-926D-A5B9AE662B5D}" type="presParOf" srcId="{0DDFE560-EB69-4539-87DE-CEE0809CA5DB}" destId="{DD0973F7-45BD-430C-A922-0BB6603B88D3}" srcOrd="1" destOrd="0" presId="urn:microsoft.com/office/officeart/2005/8/layout/vList2"/>
    <dgm:cxn modelId="{3F1E7360-4BF2-4DC5-9F69-CEB91E35AD99}" type="presParOf" srcId="{0DDFE560-EB69-4539-87DE-CEE0809CA5DB}" destId="{344C76EF-1C72-4C3A-936F-5228CAF254B3}" srcOrd="2" destOrd="0" presId="urn:microsoft.com/office/officeart/2005/8/layout/vList2"/>
    <dgm:cxn modelId="{B1F008B8-C217-4A95-BE11-0D1DFF63CEDA}" type="presParOf" srcId="{0DDFE560-EB69-4539-87DE-CEE0809CA5DB}" destId="{F91A8A5E-0443-4D07-BE55-4C1871115FB0}" srcOrd="3" destOrd="0" presId="urn:microsoft.com/office/officeart/2005/8/layout/vList2"/>
    <dgm:cxn modelId="{076ED652-0DC9-49C7-BB96-EBC388131661}" type="presParOf" srcId="{0DDFE560-EB69-4539-87DE-CEE0809CA5DB}" destId="{C35FF49A-C0B1-4CCA-B3DB-E66A4ADCC950}" srcOrd="4" destOrd="0" presId="urn:microsoft.com/office/officeart/2005/8/layout/vList2"/>
    <dgm:cxn modelId="{F86D61EA-66CE-4DD6-B03F-0AF892B664FE}" type="presParOf" srcId="{0DDFE560-EB69-4539-87DE-CEE0809CA5DB}" destId="{CD8C821C-16D4-4DC5-8611-7ED004FE4199}" srcOrd="5" destOrd="0" presId="urn:microsoft.com/office/officeart/2005/8/layout/vList2"/>
    <dgm:cxn modelId="{A35B47F6-D99E-4A67-A071-ADA53AF3A3EB}" type="presParOf" srcId="{0DDFE560-EB69-4539-87DE-CEE0809CA5DB}" destId="{7540A6BB-3E62-4F13-9F3A-9B0BCDA8CBB2}" srcOrd="6" destOrd="0" presId="urn:microsoft.com/office/officeart/2005/8/layout/vList2"/>
    <dgm:cxn modelId="{A95CA554-F8CC-4C81-9485-A5D586E82248}" type="presParOf" srcId="{0DDFE560-EB69-4539-87DE-CEE0809CA5DB}" destId="{99EA127D-C44E-4A8D-BD29-5724F2033130}" srcOrd="7" destOrd="0" presId="urn:microsoft.com/office/officeart/2005/8/layout/vList2"/>
    <dgm:cxn modelId="{53A481A8-9E4F-4DA3-9234-FA3259D1AEF8}" type="presParOf" srcId="{0DDFE560-EB69-4539-87DE-CEE0809CA5DB}" destId="{802855F4-FFEE-488C-A863-C38A2CD2E768}" srcOrd="8" destOrd="0" presId="urn:microsoft.com/office/officeart/2005/8/layout/vList2"/>
    <dgm:cxn modelId="{46CDFF3C-FCA4-4140-AB82-09773F6B97EF}" type="presParOf" srcId="{0DDFE560-EB69-4539-87DE-CEE0809CA5DB}" destId="{468507FF-D491-4405-B329-4B787BE3F0E6}" srcOrd="9" destOrd="0" presId="urn:microsoft.com/office/officeart/2005/8/layout/vList2"/>
    <dgm:cxn modelId="{54C7C51C-D44D-4F10-A671-B9B0B68F203B}" type="presParOf" srcId="{0DDFE560-EB69-4539-87DE-CEE0809CA5DB}" destId="{16F550DB-A82C-4029-80AF-319300CEAD0E}" srcOrd="10" destOrd="0" presId="urn:microsoft.com/office/officeart/2005/8/layout/vList2"/>
    <dgm:cxn modelId="{6809AF26-3E92-4C67-9996-8BE01B60FE76}" type="presParOf" srcId="{0DDFE560-EB69-4539-87DE-CEE0809CA5DB}" destId="{E29E6E22-8CB6-4A35-A99D-A6B2A94E2708}" srcOrd="11" destOrd="0" presId="urn:microsoft.com/office/officeart/2005/8/layout/vList2"/>
    <dgm:cxn modelId="{2171BD1B-0F1F-432E-8809-159ADE5359DC}" type="presParOf" srcId="{0DDFE560-EB69-4539-87DE-CEE0809CA5DB}" destId="{2B38EEB1-3E4C-4394-A43B-EE3CD0BBAEDA}" srcOrd="12" destOrd="0" presId="urn:microsoft.com/office/officeart/2005/8/layout/vList2"/>
    <dgm:cxn modelId="{D6DDF1A0-4D0C-42D3-9798-5963DE8477B9}" type="presParOf" srcId="{0DDFE560-EB69-4539-87DE-CEE0809CA5DB}" destId="{3F1F3461-9702-4240-A1EC-2A181F43968A}" srcOrd="13" destOrd="0" presId="urn:microsoft.com/office/officeart/2005/8/layout/vList2"/>
    <dgm:cxn modelId="{2F5747B3-745A-4FF6-A457-DFEF657D7A82}" type="presParOf" srcId="{0DDFE560-EB69-4539-87DE-CEE0809CA5DB}" destId="{72C5D477-C735-4C9D-AC15-502B719C4A5A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31DE3F4-C8F2-490F-9671-672A2657806F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5C6494A7-27BB-49E4-95D1-CE68D174EFA5}">
      <dgm:prSet/>
      <dgm:spPr/>
      <dgm:t>
        <a:bodyPr/>
        <a:lstStyle/>
        <a:p>
          <a:r>
            <a:rPr lang="en-US"/>
            <a:t>Early visions more grandiose than results / ideal, romanticized intentions but a lot of grunt work and administrative finagling</a:t>
          </a:r>
        </a:p>
      </dgm:t>
    </dgm:pt>
    <dgm:pt modelId="{29D35BC4-71C0-4BEF-8EA2-83E4647DE74C}" type="parTrans" cxnId="{058D8E2B-E0DA-4AA6-BCD9-83A310D12D9A}">
      <dgm:prSet/>
      <dgm:spPr/>
      <dgm:t>
        <a:bodyPr/>
        <a:lstStyle/>
        <a:p>
          <a:endParaRPr lang="en-US"/>
        </a:p>
      </dgm:t>
    </dgm:pt>
    <dgm:pt modelId="{C8CFF50C-C789-475D-A644-0B8DE8B24850}" type="sibTrans" cxnId="{058D8E2B-E0DA-4AA6-BCD9-83A310D12D9A}">
      <dgm:prSet/>
      <dgm:spPr/>
      <dgm:t>
        <a:bodyPr/>
        <a:lstStyle/>
        <a:p>
          <a:endParaRPr lang="en-US"/>
        </a:p>
      </dgm:t>
    </dgm:pt>
    <dgm:pt modelId="{71CB7B8E-2917-4070-9912-6931C9B8316E}">
      <dgm:prSet/>
      <dgm:spPr/>
      <dgm:t>
        <a:bodyPr/>
        <a:lstStyle/>
        <a:p>
          <a:r>
            <a:rPr lang="en-US"/>
            <a:t>Retrieved information during research did not satisfy some of the larger questions</a:t>
          </a:r>
        </a:p>
      </dgm:t>
    </dgm:pt>
    <dgm:pt modelId="{155D91E4-BBA0-4C3A-91EF-5EB86E581519}" type="parTrans" cxnId="{086DB3E7-4042-472A-8759-74197D0FB8C6}">
      <dgm:prSet/>
      <dgm:spPr/>
      <dgm:t>
        <a:bodyPr/>
        <a:lstStyle/>
        <a:p>
          <a:endParaRPr lang="en-US"/>
        </a:p>
      </dgm:t>
    </dgm:pt>
    <dgm:pt modelId="{3A66FF63-DC9F-41CB-A562-1568714ACFC1}" type="sibTrans" cxnId="{086DB3E7-4042-472A-8759-74197D0FB8C6}">
      <dgm:prSet/>
      <dgm:spPr/>
      <dgm:t>
        <a:bodyPr/>
        <a:lstStyle/>
        <a:p>
          <a:endParaRPr lang="en-US"/>
        </a:p>
      </dgm:t>
    </dgm:pt>
    <dgm:pt modelId="{57AAF8C2-EC9C-4E2B-A3CA-2BD8F244DB45}">
      <dgm:prSet/>
      <dgm:spPr/>
      <dgm:t>
        <a:bodyPr/>
        <a:lstStyle/>
        <a:p>
          <a:r>
            <a:rPr lang="en-US"/>
            <a:t>While Angela/TLC provided sounding board, lack of peer-to-peer / group collaboration led to some isolation / stifling</a:t>
          </a:r>
        </a:p>
      </dgm:t>
    </dgm:pt>
    <dgm:pt modelId="{A4B7955C-449A-452A-B811-FE9FA12EBF0C}" type="parTrans" cxnId="{85B69DCA-2F51-4F2A-A4AF-BE4AF0D42757}">
      <dgm:prSet/>
      <dgm:spPr/>
      <dgm:t>
        <a:bodyPr/>
        <a:lstStyle/>
        <a:p>
          <a:endParaRPr lang="en-US"/>
        </a:p>
      </dgm:t>
    </dgm:pt>
    <dgm:pt modelId="{26B74CBD-EF88-4656-B7A4-6ED75D8EB200}" type="sibTrans" cxnId="{85B69DCA-2F51-4F2A-A4AF-BE4AF0D42757}">
      <dgm:prSet/>
      <dgm:spPr/>
      <dgm:t>
        <a:bodyPr/>
        <a:lstStyle/>
        <a:p>
          <a:endParaRPr lang="en-US"/>
        </a:p>
      </dgm:t>
    </dgm:pt>
    <dgm:pt modelId="{DABD78FB-5418-4649-82CF-4656B9EB03C8}">
      <dgm:prSet/>
      <dgm:spPr/>
      <dgm:t>
        <a:bodyPr/>
        <a:lstStyle/>
        <a:p>
          <a:r>
            <a:rPr lang="en-US"/>
            <a:t>Considerations around individual / group project</a:t>
          </a:r>
        </a:p>
      </dgm:t>
    </dgm:pt>
    <dgm:pt modelId="{85CDD84E-D534-499F-B1E7-8E1A78526515}" type="parTrans" cxnId="{AEFE9CB9-9260-4C6E-B43D-E2BD6EBFF02D}">
      <dgm:prSet/>
      <dgm:spPr/>
      <dgm:t>
        <a:bodyPr/>
        <a:lstStyle/>
        <a:p>
          <a:endParaRPr lang="en-US"/>
        </a:p>
      </dgm:t>
    </dgm:pt>
    <dgm:pt modelId="{ACB69D2B-FA03-458B-90DA-5CEE4A28C7CE}" type="sibTrans" cxnId="{AEFE9CB9-9260-4C6E-B43D-E2BD6EBFF02D}">
      <dgm:prSet/>
      <dgm:spPr/>
      <dgm:t>
        <a:bodyPr/>
        <a:lstStyle/>
        <a:p>
          <a:endParaRPr lang="en-US"/>
        </a:p>
      </dgm:t>
    </dgm:pt>
    <dgm:pt modelId="{9785E6BD-3ADD-443F-8378-3D065D5CD5AB}" type="pres">
      <dgm:prSet presAssocID="{331DE3F4-C8F2-490F-9671-672A2657806F}" presName="root" presStyleCnt="0">
        <dgm:presLayoutVars>
          <dgm:dir/>
          <dgm:resizeHandles val="exact"/>
        </dgm:presLayoutVars>
      </dgm:prSet>
      <dgm:spPr/>
    </dgm:pt>
    <dgm:pt modelId="{5260123B-7749-4D33-9DAA-055E7D16BE91}" type="pres">
      <dgm:prSet presAssocID="{331DE3F4-C8F2-490F-9671-672A2657806F}" presName="container" presStyleCnt="0">
        <dgm:presLayoutVars>
          <dgm:dir/>
          <dgm:resizeHandles val="exact"/>
        </dgm:presLayoutVars>
      </dgm:prSet>
      <dgm:spPr/>
    </dgm:pt>
    <dgm:pt modelId="{A2ABE42C-0D04-4C9E-B7EB-E045DEB2E72B}" type="pres">
      <dgm:prSet presAssocID="{5C6494A7-27BB-49E4-95D1-CE68D174EFA5}" presName="compNode" presStyleCnt="0"/>
      <dgm:spPr/>
    </dgm:pt>
    <dgm:pt modelId="{F243EE88-236C-479D-888D-82A472C2A65D}" type="pres">
      <dgm:prSet presAssocID="{5C6494A7-27BB-49E4-95D1-CE68D174EFA5}" presName="iconBgRect" presStyleLbl="bgShp" presStyleIdx="0" presStyleCnt="4"/>
      <dgm:spPr/>
    </dgm:pt>
    <dgm:pt modelId="{39B72A69-5CDA-471B-AD9E-4DD4AB6A2466}" type="pres">
      <dgm:prSet presAssocID="{5C6494A7-27BB-49E4-95D1-CE68D174EFA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xclamation Mark"/>
        </a:ext>
      </dgm:extLst>
    </dgm:pt>
    <dgm:pt modelId="{180016EF-E93E-4EAE-982E-544DDBD09F79}" type="pres">
      <dgm:prSet presAssocID="{5C6494A7-27BB-49E4-95D1-CE68D174EFA5}" presName="spaceRect" presStyleCnt="0"/>
      <dgm:spPr/>
    </dgm:pt>
    <dgm:pt modelId="{AB5ED4D6-0414-46DB-8562-B66AE8B72588}" type="pres">
      <dgm:prSet presAssocID="{5C6494A7-27BB-49E4-95D1-CE68D174EFA5}" presName="textRect" presStyleLbl="revTx" presStyleIdx="0" presStyleCnt="4">
        <dgm:presLayoutVars>
          <dgm:chMax val="1"/>
          <dgm:chPref val="1"/>
        </dgm:presLayoutVars>
      </dgm:prSet>
      <dgm:spPr/>
    </dgm:pt>
    <dgm:pt modelId="{A56A8DD3-7240-4B8F-BD9E-F74EE2C33566}" type="pres">
      <dgm:prSet presAssocID="{C8CFF50C-C789-475D-A644-0B8DE8B24850}" presName="sibTrans" presStyleLbl="sibTrans2D1" presStyleIdx="0" presStyleCnt="0"/>
      <dgm:spPr/>
    </dgm:pt>
    <dgm:pt modelId="{DE3829A1-445B-4008-9729-4AE7E615F8C8}" type="pres">
      <dgm:prSet presAssocID="{71CB7B8E-2917-4070-9912-6931C9B8316E}" presName="compNode" presStyleCnt="0"/>
      <dgm:spPr/>
    </dgm:pt>
    <dgm:pt modelId="{55E3672A-7919-4085-97E6-C0643A092F4E}" type="pres">
      <dgm:prSet presAssocID="{71CB7B8E-2917-4070-9912-6931C9B8316E}" presName="iconBgRect" presStyleLbl="bgShp" presStyleIdx="1" presStyleCnt="4"/>
      <dgm:spPr/>
    </dgm:pt>
    <dgm:pt modelId="{CB965C2D-31C7-4781-A16C-F18DC22C53D2}" type="pres">
      <dgm:prSet presAssocID="{71CB7B8E-2917-4070-9912-6931C9B8316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99DDAD83-CAA6-4BC5-A996-061030BA5103}" type="pres">
      <dgm:prSet presAssocID="{71CB7B8E-2917-4070-9912-6931C9B8316E}" presName="spaceRect" presStyleCnt="0"/>
      <dgm:spPr/>
    </dgm:pt>
    <dgm:pt modelId="{9061D8D6-DC94-4DB7-82EA-A82ECFD38EBC}" type="pres">
      <dgm:prSet presAssocID="{71CB7B8E-2917-4070-9912-6931C9B8316E}" presName="textRect" presStyleLbl="revTx" presStyleIdx="1" presStyleCnt="4">
        <dgm:presLayoutVars>
          <dgm:chMax val="1"/>
          <dgm:chPref val="1"/>
        </dgm:presLayoutVars>
      </dgm:prSet>
      <dgm:spPr/>
    </dgm:pt>
    <dgm:pt modelId="{5F1C7165-1AF4-42F1-9D4C-106A5E0DD934}" type="pres">
      <dgm:prSet presAssocID="{3A66FF63-DC9F-41CB-A562-1568714ACFC1}" presName="sibTrans" presStyleLbl="sibTrans2D1" presStyleIdx="0" presStyleCnt="0"/>
      <dgm:spPr/>
    </dgm:pt>
    <dgm:pt modelId="{8A58E658-98CB-4A21-9E2F-40D026370EA0}" type="pres">
      <dgm:prSet presAssocID="{57AAF8C2-EC9C-4E2B-A3CA-2BD8F244DB45}" presName="compNode" presStyleCnt="0"/>
      <dgm:spPr/>
    </dgm:pt>
    <dgm:pt modelId="{6768A0C7-90CB-4AB8-9C68-E6B593594C4C}" type="pres">
      <dgm:prSet presAssocID="{57AAF8C2-EC9C-4E2B-A3CA-2BD8F244DB45}" presName="iconBgRect" presStyleLbl="bgShp" presStyleIdx="2" presStyleCnt="4"/>
      <dgm:spPr/>
    </dgm:pt>
    <dgm:pt modelId="{28636BD7-1BD9-463F-9BC4-53A5AB3CD530}" type="pres">
      <dgm:prSet presAssocID="{57AAF8C2-EC9C-4E2B-A3CA-2BD8F244DB4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F574A90B-C970-48B4-A26D-13F79010E2A7}" type="pres">
      <dgm:prSet presAssocID="{57AAF8C2-EC9C-4E2B-A3CA-2BD8F244DB45}" presName="spaceRect" presStyleCnt="0"/>
      <dgm:spPr/>
    </dgm:pt>
    <dgm:pt modelId="{1C5D7F76-3E4D-4764-897E-4800125A4264}" type="pres">
      <dgm:prSet presAssocID="{57AAF8C2-EC9C-4E2B-A3CA-2BD8F244DB45}" presName="textRect" presStyleLbl="revTx" presStyleIdx="2" presStyleCnt="4">
        <dgm:presLayoutVars>
          <dgm:chMax val="1"/>
          <dgm:chPref val="1"/>
        </dgm:presLayoutVars>
      </dgm:prSet>
      <dgm:spPr/>
    </dgm:pt>
    <dgm:pt modelId="{574D910D-BCDF-4017-9B71-88878DB7F5A3}" type="pres">
      <dgm:prSet presAssocID="{26B74CBD-EF88-4656-B7A4-6ED75D8EB200}" presName="sibTrans" presStyleLbl="sibTrans2D1" presStyleIdx="0" presStyleCnt="0"/>
      <dgm:spPr/>
    </dgm:pt>
    <dgm:pt modelId="{C3458A25-4DA4-472D-983F-1D65DB4305AA}" type="pres">
      <dgm:prSet presAssocID="{DABD78FB-5418-4649-82CF-4656B9EB03C8}" presName="compNode" presStyleCnt="0"/>
      <dgm:spPr/>
    </dgm:pt>
    <dgm:pt modelId="{8764A530-9882-4DA1-AB7C-354138997821}" type="pres">
      <dgm:prSet presAssocID="{DABD78FB-5418-4649-82CF-4656B9EB03C8}" presName="iconBgRect" presStyleLbl="bgShp" presStyleIdx="3" presStyleCnt="4"/>
      <dgm:spPr/>
    </dgm:pt>
    <dgm:pt modelId="{BE89F0A6-9FC2-4C30-9EFE-13958FA5C246}" type="pres">
      <dgm:prSet presAssocID="{DABD78FB-5418-4649-82CF-4656B9EB03C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1AAA08DA-729F-4B2E-8008-0DB99F79494B}" type="pres">
      <dgm:prSet presAssocID="{DABD78FB-5418-4649-82CF-4656B9EB03C8}" presName="spaceRect" presStyleCnt="0"/>
      <dgm:spPr/>
    </dgm:pt>
    <dgm:pt modelId="{2F4A1D75-371F-4F02-8665-368DF391146F}" type="pres">
      <dgm:prSet presAssocID="{DABD78FB-5418-4649-82CF-4656B9EB03C8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7B993A04-7525-4EAD-9209-76B4EA4B51BF}" type="presOf" srcId="{57AAF8C2-EC9C-4E2B-A3CA-2BD8F244DB45}" destId="{1C5D7F76-3E4D-4764-897E-4800125A4264}" srcOrd="0" destOrd="0" presId="urn:microsoft.com/office/officeart/2018/2/layout/IconCircleList"/>
    <dgm:cxn modelId="{E4C29821-1977-4760-8415-62ED1E15D39C}" type="presOf" srcId="{3A66FF63-DC9F-41CB-A562-1568714ACFC1}" destId="{5F1C7165-1AF4-42F1-9D4C-106A5E0DD934}" srcOrd="0" destOrd="0" presId="urn:microsoft.com/office/officeart/2018/2/layout/IconCircleList"/>
    <dgm:cxn modelId="{058D8E2B-E0DA-4AA6-BCD9-83A310D12D9A}" srcId="{331DE3F4-C8F2-490F-9671-672A2657806F}" destId="{5C6494A7-27BB-49E4-95D1-CE68D174EFA5}" srcOrd="0" destOrd="0" parTransId="{29D35BC4-71C0-4BEF-8EA2-83E4647DE74C}" sibTransId="{C8CFF50C-C789-475D-A644-0B8DE8B24850}"/>
    <dgm:cxn modelId="{28406B6F-05C2-4ABE-8C90-E754C90FF566}" type="presOf" srcId="{5C6494A7-27BB-49E4-95D1-CE68D174EFA5}" destId="{AB5ED4D6-0414-46DB-8562-B66AE8B72588}" srcOrd="0" destOrd="0" presId="urn:microsoft.com/office/officeart/2018/2/layout/IconCircleList"/>
    <dgm:cxn modelId="{7A21CA4F-0E19-4FBE-8A78-52CBCF9EC590}" type="presOf" srcId="{DABD78FB-5418-4649-82CF-4656B9EB03C8}" destId="{2F4A1D75-371F-4F02-8665-368DF391146F}" srcOrd="0" destOrd="0" presId="urn:microsoft.com/office/officeart/2018/2/layout/IconCircleList"/>
    <dgm:cxn modelId="{B0F7157E-73DE-4A02-A927-93B39F1BCA67}" type="presOf" srcId="{331DE3F4-C8F2-490F-9671-672A2657806F}" destId="{9785E6BD-3ADD-443F-8378-3D065D5CD5AB}" srcOrd="0" destOrd="0" presId="urn:microsoft.com/office/officeart/2018/2/layout/IconCircleList"/>
    <dgm:cxn modelId="{42CBEBB6-906A-4F33-9AED-22CC1680050A}" type="presOf" srcId="{C8CFF50C-C789-475D-A644-0B8DE8B24850}" destId="{A56A8DD3-7240-4B8F-BD9E-F74EE2C33566}" srcOrd="0" destOrd="0" presId="urn:microsoft.com/office/officeart/2018/2/layout/IconCircleList"/>
    <dgm:cxn modelId="{AEFE9CB9-9260-4C6E-B43D-E2BD6EBFF02D}" srcId="{331DE3F4-C8F2-490F-9671-672A2657806F}" destId="{DABD78FB-5418-4649-82CF-4656B9EB03C8}" srcOrd="3" destOrd="0" parTransId="{85CDD84E-D534-499F-B1E7-8E1A78526515}" sibTransId="{ACB69D2B-FA03-458B-90DA-5CEE4A28C7CE}"/>
    <dgm:cxn modelId="{85B69DCA-2F51-4F2A-A4AF-BE4AF0D42757}" srcId="{331DE3F4-C8F2-490F-9671-672A2657806F}" destId="{57AAF8C2-EC9C-4E2B-A3CA-2BD8F244DB45}" srcOrd="2" destOrd="0" parTransId="{A4B7955C-449A-452A-B811-FE9FA12EBF0C}" sibTransId="{26B74CBD-EF88-4656-B7A4-6ED75D8EB200}"/>
    <dgm:cxn modelId="{ED2AE9CC-AB70-4538-ABC6-ED58C97D72A0}" type="presOf" srcId="{71CB7B8E-2917-4070-9912-6931C9B8316E}" destId="{9061D8D6-DC94-4DB7-82EA-A82ECFD38EBC}" srcOrd="0" destOrd="0" presId="urn:microsoft.com/office/officeart/2018/2/layout/IconCircleList"/>
    <dgm:cxn modelId="{086DB3E7-4042-472A-8759-74197D0FB8C6}" srcId="{331DE3F4-C8F2-490F-9671-672A2657806F}" destId="{71CB7B8E-2917-4070-9912-6931C9B8316E}" srcOrd="1" destOrd="0" parTransId="{155D91E4-BBA0-4C3A-91EF-5EB86E581519}" sibTransId="{3A66FF63-DC9F-41CB-A562-1568714ACFC1}"/>
    <dgm:cxn modelId="{197225F1-E64C-48F6-97A8-5E27A0E366FF}" type="presOf" srcId="{26B74CBD-EF88-4656-B7A4-6ED75D8EB200}" destId="{574D910D-BCDF-4017-9B71-88878DB7F5A3}" srcOrd="0" destOrd="0" presId="urn:microsoft.com/office/officeart/2018/2/layout/IconCircleList"/>
    <dgm:cxn modelId="{8C7EF94B-FE83-4725-BCC6-0356027A2677}" type="presParOf" srcId="{9785E6BD-3ADD-443F-8378-3D065D5CD5AB}" destId="{5260123B-7749-4D33-9DAA-055E7D16BE91}" srcOrd="0" destOrd="0" presId="urn:microsoft.com/office/officeart/2018/2/layout/IconCircleList"/>
    <dgm:cxn modelId="{6C2674B3-1A30-4F74-86DF-763FBE296D8B}" type="presParOf" srcId="{5260123B-7749-4D33-9DAA-055E7D16BE91}" destId="{A2ABE42C-0D04-4C9E-B7EB-E045DEB2E72B}" srcOrd="0" destOrd="0" presId="urn:microsoft.com/office/officeart/2018/2/layout/IconCircleList"/>
    <dgm:cxn modelId="{37B53376-7911-4ED7-B00D-75532C6840EC}" type="presParOf" srcId="{A2ABE42C-0D04-4C9E-B7EB-E045DEB2E72B}" destId="{F243EE88-236C-479D-888D-82A472C2A65D}" srcOrd="0" destOrd="0" presId="urn:microsoft.com/office/officeart/2018/2/layout/IconCircleList"/>
    <dgm:cxn modelId="{A6DB5C19-157C-483B-8227-82979C8CA449}" type="presParOf" srcId="{A2ABE42C-0D04-4C9E-B7EB-E045DEB2E72B}" destId="{39B72A69-5CDA-471B-AD9E-4DD4AB6A2466}" srcOrd="1" destOrd="0" presId="urn:microsoft.com/office/officeart/2018/2/layout/IconCircleList"/>
    <dgm:cxn modelId="{13125E88-EDA3-4293-BB67-CD4176111B93}" type="presParOf" srcId="{A2ABE42C-0D04-4C9E-B7EB-E045DEB2E72B}" destId="{180016EF-E93E-4EAE-982E-544DDBD09F79}" srcOrd="2" destOrd="0" presId="urn:microsoft.com/office/officeart/2018/2/layout/IconCircleList"/>
    <dgm:cxn modelId="{452845A0-4D8B-426C-88FB-1172D8E157C6}" type="presParOf" srcId="{A2ABE42C-0D04-4C9E-B7EB-E045DEB2E72B}" destId="{AB5ED4D6-0414-46DB-8562-B66AE8B72588}" srcOrd="3" destOrd="0" presId="urn:microsoft.com/office/officeart/2018/2/layout/IconCircleList"/>
    <dgm:cxn modelId="{5210AFD6-0E66-444C-B594-87B51C0711DC}" type="presParOf" srcId="{5260123B-7749-4D33-9DAA-055E7D16BE91}" destId="{A56A8DD3-7240-4B8F-BD9E-F74EE2C33566}" srcOrd="1" destOrd="0" presId="urn:microsoft.com/office/officeart/2018/2/layout/IconCircleList"/>
    <dgm:cxn modelId="{E022A050-D9CE-43EC-A145-DAD6229C9387}" type="presParOf" srcId="{5260123B-7749-4D33-9DAA-055E7D16BE91}" destId="{DE3829A1-445B-4008-9729-4AE7E615F8C8}" srcOrd="2" destOrd="0" presId="urn:microsoft.com/office/officeart/2018/2/layout/IconCircleList"/>
    <dgm:cxn modelId="{088ADDF7-569F-4D64-919F-77DB93F723ED}" type="presParOf" srcId="{DE3829A1-445B-4008-9729-4AE7E615F8C8}" destId="{55E3672A-7919-4085-97E6-C0643A092F4E}" srcOrd="0" destOrd="0" presId="urn:microsoft.com/office/officeart/2018/2/layout/IconCircleList"/>
    <dgm:cxn modelId="{D16D78D5-B6B9-458A-A45E-41A65B2510D2}" type="presParOf" srcId="{DE3829A1-445B-4008-9729-4AE7E615F8C8}" destId="{CB965C2D-31C7-4781-A16C-F18DC22C53D2}" srcOrd="1" destOrd="0" presId="urn:microsoft.com/office/officeart/2018/2/layout/IconCircleList"/>
    <dgm:cxn modelId="{85C6F132-FA35-4424-B3CD-A9BF28237633}" type="presParOf" srcId="{DE3829A1-445B-4008-9729-4AE7E615F8C8}" destId="{99DDAD83-CAA6-4BC5-A996-061030BA5103}" srcOrd="2" destOrd="0" presId="urn:microsoft.com/office/officeart/2018/2/layout/IconCircleList"/>
    <dgm:cxn modelId="{96D660C1-9DA4-42E9-8C03-F4C9060BF23B}" type="presParOf" srcId="{DE3829A1-445B-4008-9729-4AE7E615F8C8}" destId="{9061D8D6-DC94-4DB7-82EA-A82ECFD38EBC}" srcOrd="3" destOrd="0" presId="urn:microsoft.com/office/officeart/2018/2/layout/IconCircleList"/>
    <dgm:cxn modelId="{1CD3E3DB-02AB-46AC-B36C-CFE0B73E8F84}" type="presParOf" srcId="{5260123B-7749-4D33-9DAA-055E7D16BE91}" destId="{5F1C7165-1AF4-42F1-9D4C-106A5E0DD934}" srcOrd="3" destOrd="0" presId="urn:microsoft.com/office/officeart/2018/2/layout/IconCircleList"/>
    <dgm:cxn modelId="{902C73B7-7806-4A5D-A86F-FA2FC14142A3}" type="presParOf" srcId="{5260123B-7749-4D33-9DAA-055E7D16BE91}" destId="{8A58E658-98CB-4A21-9E2F-40D026370EA0}" srcOrd="4" destOrd="0" presId="urn:microsoft.com/office/officeart/2018/2/layout/IconCircleList"/>
    <dgm:cxn modelId="{1E16C7FC-4A41-436B-99F1-46F978531A11}" type="presParOf" srcId="{8A58E658-98CB-4A21-9E2F-40D026370EA0}" destId="{6768A0C7-90CB-4AB8-9C68-E6B593594C4C}" srcOrd="0" destOrd="0" presId="urn:microsoft.com/office/officeart/2018/2/layout/IconCircleList"/>
    <dgm:cxn modelId="{D9170B15-7A39-4793-A465-76BC5F7355AE}" type="presParOf" srcId="{8A58E658-98CB-4A21-9E2F-40D026370EA0}" destId="{28636BD7-1BD9-463F-9BC4-53A5AB3CD530}" srcOrd="1" destOrd="0" presId="urn:microsoft.com/office/officeart/2018/2/layout/IconCircleList"/>
    <dgm:cxn modelId="{67419E81-90BE-485D-B14A-2847E38B9142}" type="presParOf" srcId="{8A58E658-98CB-4A21-9E2F-40D026370EA0}" destId="{F574A90B-C970-48B4-A26D-13F79010E2A7}" srcOrd="2" destOrd="0" presId="urn:microsoft.com/office/officeart/2018/2/layout/IconCircleList"/>
    <dgm:cxn modelId="{DA0A4B33-6755-4F6E-890D-95FC08804703}" type="presParOf" srcId="{8A58E658-98CB-4A21-9E2F-40D026370EA0}" destId="{1C5D7F76-3E4D-4764-897E-4800125A4264}" srcOrd="3" destOrd="0" presId="urn:microsoft.com/office/officeart/2018/2/layout/IconCircleList"/>
    <dgm:cxn modelId="{6AB18257-2288-49D4-ADF6-E3B5AD27942E}" type="presParOf" srcId="{5260123B-7749-4D33-9DAA-055E7D16BE91}" destId="{574D910D-BCDF-4017-9B71-88878DB7F5A3}" srcOrd="5" destOrd="0" presId="urn:microsoft.com/office/officeart/2018/2/layout/IconCircleList"/>
    <dgm:cxn modelId="{B8F248A8-9A52-481A-A394-E5ED0CC8086D}" type="presParOf" srcId="{5260123B-7749-4D33-9DAA-055E7D16BE91}" destId="{C3458A25-4DA4-472D-983F-1D65DB4305AA}" srcOrd="6" destOrd="0" presId="urn:microsoft.com/office/officeart/2018/2/layout/IconCircleList"/>
    <dgm:cxn modelId="{4105A971-7C1F-4CC4-9E1A-28283BAF1B12}" type="presParOf" srcId="{C3458A25-4DA4-472D-983F-1D65DB4305AA}" destId="{8764A530-9882-4DA1-AB7C-354138997821}" srcOrd="0" destOrd="0" presId="urn:microsoft.com/office/officeart/2018/2/layout/IconCircleList"/>
    <dgm:cxn modelId="{6ABB798B-91CA-4ECF-9174-8D9E6750E43D}" type="presParOf" srcId="{C3458A25-4DA4-472D-983F-1D65DB4305AA}" destId="{BE89F0A6-9FC2-4C30-9EFE-13958FA5C246}" srcOrd="1" destOrd="0" presId="urn:microsoft.com/office/officeart/2018/2/layout/IconCircleList"/>
    <dgm:cxn modelId="{76EFE7D6-7D9F-46B5-A3B0-E13875B83D3C}" type="presParOf" srcId="{C3458A25-4DA4-472D-983F-1D65DB4305AA}" destId="{1AAA08DA-729F-4B2E-8008-0DB99F79494B}" srcOrd="2" destOrd="0" presId="urn:microsoft.com/office/officeart/2018/2/layout/IconCircleList"/>
    <dgm:cxn modelId="{47644677-9FB9-4265-BF54-D2BD77FF977A}" type="presParOf" srcId="{C3458A25-4DA4-472D-983F-1D65DB4305AA}" destId="{2F4A1D75-371F-4F02-8665-368DF391146F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7AAB175-8A65-4170-8D6B-3FA06716FF04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D79A935-BAED-41BF-B49F-0B1A99EDB086}">
      <dgm:prSet/>
      <dgm:spPr/>
      <dgm:t>
        <a:bodyPr/>
        <a:lstStyle/>
        <a:p>
          <a:r>
            <a:rPr lang="en-US"/>
            <a:t>Fantastic opportunity to learn about the college's academic programs</a:t>
          </a:r>
        </a:p>
      </dgm:t>
    </dgm:pt>
    <dgm:pt modelId="{92BA72D1-5FDD-4ACB-B75E-5FCFCC1BCA0C}" type="parTrans" cxnId="{EC8134C0-9D75-40FC-87B4-20E0E4730208}">
      <dgm:prSet/>
      <dgm:spPr/>
      <dgm:t>
        <a:bodyPr/>
        <a:lstStyle/>
        <a:p>
          <a:endParaRPr lang="en-US"/>
        </a:p>
      </dgm:t>
    </dgm:pt>
    <dgm:pt modelId="{654CAA29-6AF0-487E-9232-55988D5ECF5D}" type="sibTrans" cxnId="{EC8134C0-9D75-40FC-87B4-20E0E4730208}">
      <dgm:prSet/>
      <dgm:spPr/>
      <dgm:t>
        <a:bodyPr/>
        <a:lstStyle/>
        <a:p>
          <a:endParaRPr lang="en-US"/>
        </a:p>
      </dgm:t>
    </dgm:pt>
    <dgm:pt modelId="{C194DDA9-DA2C-4D13-9AF0-435D5EFB3B6D}">
      <dgm:prSet/>
      <dgm:spPr/>
      <dgm:t>
        <a:bodyPr/>
        <a:lstStyle/>
        <a:p>
          <a:r>
            <a:rPr lang="en-US"/>
            <a:t>Connecting with IR and administration who are experts in navigating college structures</a:t>
          </a:r>
        </a:p>
      </dgm:t>
    </dgm:pt>
    <dgm:pt modelId="{FF525D45-B846-4FDA-8E45-4A43E6DFA9BE}" type="parTrans" cxnId="{BA550536-4E91-4719-B1D9-A9142FAFAE42}">
      <dgm:prSet/>
      <dgm:spPr/>
      <dgm:t>
        <a:bodyPr/>
        <a:lstStyle/>
        <a:p>
          <a:endParaRPr lang="en-US"/>
        </a:p>
      </dgm:t>
    </dgm:pt>
    <dgm:pt modelId="{52E2105F-3256-4965-84DF-33BF5CC33011}" type="sibTrans" cxnId="{BA550536-4E91-4719-B1D9-A9142FAFAE42}">
      <dgm:prSet/>
      <dgm:spPr/>
      <dgm:t>
        <a:bodyPr/>
        <a:lstStyle/>
        <a:p>
          <a:endParaRPr lang="en-US"/>
        </a:p>
      </dgm:t>
    </dgm:pt>
    <dgm:pt modelId="{331DEB6F-F46F-4BF6-A84E-B66E46667CB7}">
      <dgm:prSet/>
      <dgm:spPr/>
      <dgm:t>
        <a:bodyPr/>
        <a:lstStyle/>
        <a:p>
          <a:r>
            <a:rPr lang="en-US"/>
            <a:t>Collaboration with Angela Rasmussen and the TLC to improve exposure to more faculty</a:t>
          </a:r>
        </a:p>
      </dgm:t>
    </dgm:pt>
    <dgm:pt modelId="{82785F00-B0DF-45C1-9828-CC5FAEC67B78}" type="parTrans" cxnId="{2A563674-86FB-4078-8EBF-F2477FDC2634}">
      <dgm:prSet/>
      <dgm:spPr/>
      <dgm:t>
        <a:bodyPr/>
        <a:lstStyle/>
        <a:p>
          <a:endParaRPr lang="en-US"/>
        </a:p>
      </dgm:t>
    </dgm:pt>
    <dgm:pt modelId="{0D97840C-D967-405B-95D7-4AE883D2B908}" type="sibTrans" cxnId="{2A563674-86FB-4078-8EBF-F2477FDC2634}">
      <dgm:prSet/>
      <dgm:spPr/>
      <dgm:t>
        <a:bodyPr/>
        <a:lstStyle/>
        <a:p>
          <a:endParaRPr lang="en-US"/>
        </a:p>
      </dgm:t>
    </dgm:pt>
    <dgm:pt modelId="{BB1F17CF-5370-48A8-8B80-189AD7BF1E4D}">
      <dgm:prSet/>
      <dgm:spPr/>
      <dgm:t>
        <a:bodyPr/>
        <a:lstStyle/>
        <a:p>
          <a:r>
            <a:rPr lang="en-US"/>
            <a:t>Connecting with faculty individually and in small groups has been great for my social engagement at the college, learning about diverse learning environments at SCC</a:t>
          </a:r>
        </a:p>
      </dgm:t>
    </dgm:pt>
    <dgm:pt modelId="{E9DFAC91-422E-4A4F-85DA-9F0A79CD8641}" type="parTrans" cxnId="{A67C20ED-AEDC-4139-BE0B-0D7CA43F7F34}">
      <dgm:prSet/>
      <dgm:spPr/>
      <dgm:t>
        <a:bodyPr/>
        <a:lstStyle/>
        <a:p>
          <a:endParaRPr lang="en-US"/>
        </a:p>
      </dgm:t>
    </dgm:pt>
    <dgm:pt modelId="{8E8D3455-A1B7-4D30-863E-6AB094313A6C}" type="sibTrans" cxnId="{A67C20ED-AEDC-4139-BE0B-0D7CA43F7F34}">
      <dgm:prSet/>
      <dgm:spPr/>
      <dgm:t>
        <a:bodyPr/>
        <a:lstStyle/>
        <a:p>
          <a:endParaRPr lang="en-US"/>
        </a:p>
      </dgm:t>
    </dgm:pt>
    <dgm:pt modelId="{8AE9B35A-B799-4C33-990D-7245C7C4DF9A}">
      <dgm:prSet/>
      <dgm:spPr/>
      <dgm:t>
        <a:bodyPr/>
        <a:lstStyle/>
        <a:p>
          <a:r>
            <a:rPr lang="en-US"/>
            <a:t>Refreshed knowledge of terrible sources of information on the Internet</a:t>
          </a:r>
        </a:p>
      </dgm:t>
    </dgm:pt>
    <dgm:pt modelId="{DB44D59B-C588-4E34-8BC3-103B36A2CF52}" type="parTrans" cxnId="{C7950C80-EABF-4045-BD42-73CA67FBB387}">
      <dgm:prSet/>
      <dgm:spPr/>
      <dgm:t>
        <a:bodyPr/>
        <a:lstStyle/>
        <a:p>
          <a:endParaRPr lang="en-US"/>
        </a:p>
      </dgm:t>
    </dgm:pt>
    <dgm:pt modelId="{5737615E-66B3-4832-B831-3CDFF75507AC}" type="sibTrans" cxnId="{C7950C80-EABF-4045-BD42-73CA67FBB387}">
      <dgm:prSet/>
      <dgm:spPr/>
      <dgm:t>
        <a:bodyPr/>
        <a:lstStyle/>
        <a:p>
          <a:endParaRPr lang="en-US"/>
        </a:p>
      </dgm:t>
    </dgm:pt>
    <dgm:pt modelId="{1A97DBA3-19CE-4C2D-9D22-9315A984B973}" type="pres">
      <dgm:prSet presAssocID="{47AAB175-8A65-4170-8D6B-3FA06716FF04}" presName="root" presStyleCnt="0">
        <dgm:presLayoutVars>
          <dgm:dir/>
          <dgm:resizeHandles val="exact"/>
        </dgm:presLayoutVars>
      </dgm:prSet>
      <dgm:spPr/>
    </dgm:pt>
    <dgm:pt modelId="{6D07F618-8858-4C2C-92C2-564B8CBAD26F}" type="pres">
      <dgm:prSet presAssocID="{9D79A935-BAED-41BF-B49F-0B1A99EDB086}" presName="compNode" presStyleCnt="0"/>
      <dgm:spPr/>
    </dgm:pt>
    <dgm:pt modelId="{7EEE38C6-5B60-419D-8FB8-DC52D781792E}" type="pres">
      <dgm:prSet presAssocID="{9D79A935-BAED-41BF-B49F-0B1A99EDB08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C8297B0D-8C35-4C25-875A-FFE9E0455111}" type="pres">
      <dgm:prSet presAssocID="{9D79A935-BAED-41BF-B49F-0B1A99EDB086}" presName="spaceRect" presStyleCnt="0"/>
      <dgm:spPr/>
    </dgm:pt>
    <dgm:pt modelId="{93C838D2-9037-49D6-933B-8ACB43E712CD}" type="pres">
      <dgm:prSet presAssocID="{9D79A935-BAED-41BF-B49F-0B1A99EDB086}" presName="textRect" presStyleLbl="revTx" presStyleIdx="0" presStyleCnt="5">
        <dgm:presLayoutVars>
          <dgm:chMax val="1"/>
          <dgm:chPref val="1"/>
        </dgm:presLayoutVars>
      </dgm:prSet>
      <dgm:spPr/>
    </dgm:pt>
    <dgm:pt modelId="{C254D48C-BDA0-45C9-97EF-87D944FDE962}" type="pres">
      <dgm:prSet presAssocID="{654CAA29-6AF0-487E-9232-55988D5ECF5D}" presName="sibTrans" presStyleCnt="0"/>
      <dgm:spPr/>
    </dgm:pt>
    <dgm:pt modelId="{063E6ACE-5C7D-4845-8AAC-B4F47FEBCC68}" type="pres">
      <dgm:prSet presAssocID="{C194DDA9-DA2C-4D13-9AF0-435D5EFB3B6D}" presName="compNode" presStyleCnt="0"/>
      <dgm:spPr/>
    </dgm:pt>
    <dgm:pt modelId="{22169E2E-FD49-4FDF-A431-E5B7DC8A1B8D}" type="pres">
      <dgm:prSet presAssocID="{C194DDA9-DA2C-4D13-9AF0-435D5EFB3B6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92283E87-6CED-4D43-B71E-9478CA9A46CE}" type="pres">
      <dgm:prSet presAssocID="{C194DDA9-DA2C-4D13-9AF0-435D5EFB3B6D}" presName="spaceRect" presStyleCnt="0"/>
      <dgm:spPr/>
    </dgm:pt>
    <dgm:pt modelId="{BC4A13D2-FB2F-40BC-A776-40DDAE22E71D}" type="pres">
      <dgm:prSet presAssocID="{C194DDA9-DA2C-4D13-9AF0-435D5EFB3B6D}" presName="textRect" presStyleLbl="revTx" presStyleIdx="1" presStyleCnt="5">
        <dgm:presLayoutVars>
          <dgm:chMax val="1"/>
          <dgm:chPref val="1"/>
        </dgm:presLayoutVars>
      </dgm:prSet>
      <dgm:spPr/>
    </dgm:pt>
    <dgm:pt modelId="{8978F10F-7500-4E1C-86E7-4BE0A2929400}" type="pres">
      <dgm:prSet presAssocID="{52E2105F-3256-4965-84DF-33BF5CC33011}" presName="sibTrans" presStyleCnt="0"/>
      <dgm:spPr/>
    </dgm:pt>
    <dgm:pt modelId="{FEB5FA1B-40D7-40A6-BE1F-2823CC06236B}" type="pres">
      <dgm:prSet presAssocID="{331DEB6F-F46F-4BF6-A84E-B66E46667CB7}" presName="compNode" presStyleCnt="0"/>
      <dgm:spPr/>
    </dgm:pt>
    <dgm:pt modelId="{FB3150E8-C57B-42E8-ABF2-CA2E169AAFEB}" type="pres">
      <dgm:prSet presAssocID="{331DEB6F-F46F-4BF6-A84E-B66E46667CB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5E29E225-05D6-4E84-A0C1-F3D251A099C8}" type="pres">
      <dgm:prSet presAssocID="{331DEB6F-F46F-4BF6-A84E-B66E46667CB7}" presName="spaceRect" presStyleCnt="0"/>
      <dgm:spPr/>
    </dgm:pt>
    <dgm:pt modelId="{33717E8B-E59B-4CDD-90A1-24D8B13CF376}" type="pres">
      <dgm:prSet presAssocID="{331DEB6F-F46F-4BF6-A84E-B66E46667CB7}" presName="textRect" presStyleLbl="revTx" presStyleIdx="2" presStyleCnt="5">
        <dgm:presLayoutVars>
          <dgm:chMax val="1"/>
          <dgm:chPref val="1"/>
        </dgm:presLayoutVars>
      </dgm:prSet>
      <dgm:spPr/>
    </dgm:pt>
    <dgm:pt modelId="{F5195F17-036B-47FE-9D3B-DDAB0B485473}" type="pres">
      <dgm:prSet presAssocID="{0D97840C-D967-405B-95D7-4AE883D2B908}" presName="sibTrans" presStyleCnt="0"/>
      <dgm:spPr/>
    </dgm:pt>
    <dgm:pt modelId="{18C47886-3DEE-4963-ACFA-0EC350252FA7}" type="pres">
      <dgm:prSet presAssocID="{BB1F17CF-5370-48A8-8B80-189AD7BF1E4D}" presName="compNode" presStyleCnt="0"/>
      <dgm:spPr/>
    </dgm:pt>
    <dgm:pt modelId="{45FC2681-524C-4DCF-84F3-4112B7E36C3A}" type="pres">
      <dgm:prSet presAssocID="{BB1F17CF-5370-48A8-8B80-189AD7BF1E4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BF1B2D14-1495-4837-B437-FDBA05736B3C}" type="pres">
      <dgm:prSet presAssocID="{BB1F17CF-5370-48A8-8B80-189AD7BF1E4D}" presName="spaceRect" presStyleCnt="0"/>
      <dgm:spPr/>
    </dgm:pt>
    <dgm:pt modelId="{E9528B17-94DF-4197-8CE5-323587308288}" type="pres">
      <dgm:prSet presAssocID="{BB1F17CF-5370-48A8-8B80-189AD7BF1E4D}" presName="textRect" presStyleLbl="revTx" presStyleIdx="3" presStyleCnt="5">
        <dgm:presLayoutVars>
          <dgm:chMax val="1"/>
          <dgm:chPref val="1"/>
        </dgm:presLayoutVars>
      </dgm:prSet>
      <dgm:spPr/>
    </dgm:pt>
    <dgm:pt modelId="{77648A67-9232-4B64-897F-9C81BF79FCE1}" type="pres">
      <dgm:prSet presAssocID="{8E8D3455-A1B7-4D30-863E-6AB094313A6C}" presName="sibTrans" presStyleCnt="0"/>
      <dgm:spPr/>
    </dgm:pt>
    <dgm:pt modelId="{0DEA95DF-C652-47F2-ABE4-B0EAF7878528}" type="pres">
      <dgm:prSet presAssocID="{8AE9B35A-B799-4C33-990D-7245C7C4DF9A}" presName="compNode" presStyleCnt="0"/>
      <dgm:spPr/>
    </dgm:pt>
    <dgm:pt modelId="{49FE59A0-1A4A-48D6-9271-23AAB6AB17DB}" type="pres">
      <dgm:prSet presAssocID="{8AE9B35A-B799-4C33-990D-7245C7C4DF9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1C4652FC-F092-4920-8C6A-59718753DDA5}" type="pres">
      <dgm:prSet presAssocID="{8AE9B35A-B799-4C33-990D-7245C7C4DF9A}" presName="spaceRect" presStyleCnt="0"/>
      <dgm:spPr/>
    </dgm:pt>
    <dgm:pt modelId="{6094110E-927B-4699-BC6E-9CA2882E522C}" type="pres">
      <dgm:prSet presAssocID="{8AE9B35A-B799-4C33-990D-7245C7C4DF9A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63066E0B-208B-4C1B-A265-85994CD279E7}" type="presOf" srcId="{47AAB175-8A65-4170-8D6B-3FA06716FF04}" destId="{1A97DBA3-19CE-4C2D-9D22-9315A984B973}" srcOrd="0" destOrd="0" presId="urn:microsoft.com/office/officeart/2018/2/layout/IconLabelList"/>
    <dgm:cxn modelId="{12DB2814-5ABE-48C8-B7BB-9446421ACB62}" type="presOf" srcId="{C194DDA9-DA2C-4D13-9AF0-435D5EFB3B6D}" destId="{BC4A13D2-FB2F-40BC-A776-40DDAE22E71D}" srcOrd="0" destOrd="0" presId="urn:microsoft.com/office/officeart/2018/2/layout/IconLabelList"/>
    <dgm:cxn modelId="{E4BBDB1D-381C-47B1-B5BA-AF41BBFC62F2}" type="presOf" srcId="{331DEB6F-F46F-4BF6-A84E-B66E46667CB7}" destId="{33717E8B-E59B-4CDD-90A1-24D8B13CF376}" srcOrd="0" destOrd="0" presId="urn:microsoft.com/office/officeart/2018/2/layout/IconLabelList"/>
    <dgm:cxn modelId="{2BC6DF1F-D433-4577-9112-A9B0DDAC33E9}" type="presOf" srcId="{8AE9B35A-B799-4C33-990D-7245C7C4DF9A}" destId="{6094110E-927B-4699-BC6E-9CA2882E522C}" srcOrd="0" destOrd="0" presId="urn:microsoft.com/office/officeart/2018/2/layout/IconLabelList"/>
    <dgm:cxn modelId="{BA550536-4E91-4719-B1D9-A9142FAFAE42}" srcId="{47AAB175-8A65-4170-8D6B-3FA06716FF04}" destId="{C194DDA9-DA2C-4D13-9AF0-435D5EFB3B6D}" srcOrd="1" destOrd="0" parTransId="{FF525D45-B846-4FDA-8E45-4A43E6DFA9BE}" sibTransId="{52E2105F-3256-4965-84DF-33BF5CC33011}"/>
    <dgm:cxn modelId="{92B1373A-CDB2-4E62-A0FA-CC458892BB56}" type="presOf" srcId="{9D79A935-BAED-41BF-B49F-0B1A99EDB086}" destId="{93C838D2-9037-49D6-933B-8ACB43E712CD}" srcOrd="0" destOrd="0" presId="urn:microsoft.com/office/officeart/2018/2/layout/IconLabelList"/>
    <dgm:cxn modelId="{2A563674-86FB-4078-8EBF-F2477FDC2634}" srcId="{47AAB175-8A65-4170-8D6B-3FA06716FF04}" destId="{331DEB6F-F46F-4BF6-A84E-B66E46667CB7}" srcOrd="2" destOrd="0" parTransId="{82785F00-B0DF-45C1-9828-CC5FAEC67B78}" sibTransId="{0D97840C-D967-405B-95D7-4AE883D2B908}"/>
    <dgm:cxn modelId="{E6C7EF7C-ECB0-41EF-8D04-AA409A063221}" type="presOf" srcId="{BB1F17CF-5370-48A8-8B80-189AD7BF1E4D}" destId="{E9528B17-94DF-4197-8CE5-323587308288}" srcOrd="0" destOrd="0" presId="urn:microsoft.com/office/officeart/2018/2/layout/IconLabelList"/>
    <dgm:cxn modelId="{C7950C80-EABF-4045-BD42-73CA67FBB387}" srcId="{47AAB175-8A65-4170-8D6B-3FA06716FF04}" destId="{8AE9B35A-B799-4C33-990D-7245C7C4DF9A}" srcOrd="4" destOrd="0" parTransId="{DB44D59B-C588-4E34-8BC3-103B36A2CF52}" sibTransId="{5737615E-66B3-4832-B831-3CDFF75507AC}"/>
    <dgm:cxn modelId="{EC8134C0-9D75-40FC-87B4-20E0E4730208}" srcId="{47AAB175-8A65-4170-8D6B-3FA06716FF04}" destId="{9D79A935-BAED-41BF-B49F-0B1A99EDB086}" srcOrd="0" destOrd="0" parTransId="{92BA72D1-5FDD-4ACB-B75E-5FCFCC1BCA0C}" sibTransId="{654CAA29-6AF0-487E-9232-55988D5ECF5D}"/>
    <dgm:cxn modelId="{A67C20ED-AEDC-4139-BE0B-0D7CA43F7F34}" srcId="{47AAB175-8A65-4170-8D6B-3FA06716FF04}" destId="{BB1F17CF-5370-48A8-8B80-189AD7BF1E4D}" srcOrd="3" destOrd="0" parTransId="{E9DFAC91-422E-4A4F-85DA-9F0A79CD8641}" sibTransId="{8E8D3455-A1B7-4D30-863E-6AB094313A6C}"/>
    <dgm:cxn modelId="{A75CA6E2-9CAF-446B-A4FD-709E022FB79C}" type="presParOf" srcId="{1A97DBA3-19CE-4C2D-9D22-9315A984B973}" destId="{6D07F618-8858-4C2C-92C2-564B8CBAD26F}" srcOrd="0" destOrd="0" presId="urn:microsoft.com/office/officeart/2018/2/layout/IconLabelList"/>
    <dgm:cxn modelId="{BEBBE635-C56F-4014-8433-4328382E0106}" type="presParOf" srcId="{6D07F618-8858-4C2C-92C2-564B8CBAD26F}" destId="{7EEE38C6-5B60-419D-8FB8-DC52D781792E}" srcOrd="0" destOrd="0" presId="urn:microsoft.com/office/officeart/2018/2/layout/IconLabelList"/>
    <dgm:cxn modelId="{4D765ED2-5BDA-43D5-A699-A53A799758E9}" type="presParOf" srcId="{6D07F618-8858-4C2C-92C2-564B8CBAD26F}" destId="{C8297B0D-8C35-4C25-875A-FFE9E0455111}" srcOrd="1" destOrd="0" presId="urn:microsoft.com/office/officeart/2018/2/layout/IconLabelList"/>
    <dgm:cxn modelId="{CB81EAAC-3820-43C3-AF60-99C12401BC27}" type="presParOf" srcId="{6D07F618-8858-4C2C-92C2-564B8CBAD26F}" destId="{93C838D2-9037-49D6-933B-8ACB43E712CD}" srcOrd="2" destOrd="0" presId="urn:microsoft.com/office/officeart/2018/2/layout/IconLabelList"/>
    <dgm:cxn modelId="{FDEF6D83-686A-4553-B378-1E82A5B6615B}" type="presParOf" srcId="{1A97DBA3-19CE-4C2D-9D22-9315A984B973}" destId="{C254D48C-BDA0-45C9-97EF-87D944FDE962}" srcOrd="1" destOrd="0" presId="urn:microsoft.com/office/officeart/2018/2/layout/IconLabelList"/>
    <dgm:cxn modelId="{2EA9E9F0-8B2B-49EE-B43F-2462C32838A1}" type="presParOf" srcId="{1A97DBA3-19CE-4C2D-9D22-9315A984B973}" destId="{063E6ACE-5C7D-4845-8AAC-B4F47FEBCC68}" srcOrd="2" destOrd="0" presId="urn:microsoft.com/office/officeart/2018/2/layout/IconLabelList"/>
    <dgm:cxn modelId="{B3D2DA78-1B1E-4DB2-AAC0-A8F99783DF62}" type="presParOf" srcId="{063E6ACE-5C7D-4845-8AAC-B4F47FEBCC68}" destId="{22169E2E-FD49-4FDF-A431-E5B7DC8A1B8D}" srcOrd="0" destOrd="0" presId="urn:microsoft.com/office/officeart/2018/2/layout/IconLabelList"/>
    <dgm:cxn modelId="{1A0B475E-3A90-478D-9CAB-E73FFF3755C1}" type="presParOf" srcId="{063E6ACE-5C7D-4845-8AAC-B4F47FEBCC68}" destId="{92283E87-6CED-4D43-B71E-9478CA9A46CE}" srcOrd="1" destOrd="0" presId="urn:microsoft.com/office/officeart/2018/2/layout/IconLabelList"/>
    <dgm:cxn modelId="{1589A2D1-08E9-4BB6-BF40-D3528C28CA2F}" type="presParOf" srcId="{063E6ACE-5C7D-4845-8AAC-B4F47FEBCC68}" destId="{BC4A13D2-FB2F-40BC-A776-40DDAE22E71D}" srcOrd="2" destOrd="0" presId="urn:microsoft.com/office/officeart/2018/2/layout/IconLabelList"/>
    <dgm:cxn modelId="{266B6ADE-89D2-45F9-83F0-AE6F194C3BD7}" type="presParOf" srcId="{1A97DBA3-19CE-4C2D-9D22-9315A984B973}" destId="{8978F10F-7500-4E1C-86E7-4BE0A2929400}" srcOrd="3" destOrd="0" presId="urn:microsoft.com/office/officeart/2018/2/layout/IconLabelList"/>
    <dgm:cxn modelId="{C6E64DE1-5143-412D-B4C0-42C4D3573E9F}" type="presParOf" srcId="{1A97DBA3-19CE-4C2D-9D22-9315A984B973}" destId="{FEB5FA1B-40D7-40A6-BE1F-2823CC06236B}" srcOrd="4" destOrd="0" presId="urn:microsoft.com/office/officeart/2018/2/layout/IconLabelList"/>
    <dgm:cxn modelId="{50F18323-3B23-478B-8AA8-11C90839B0B3}" type="presParOf" srcId="{FEB5FA1B-40D7-40A6-BE1F-2823CC06236B}" destId="{FB3150E8-C57B-42E8-ABF2-CA2E169AAFEB}" srcOrd="0" destOrd="0" presId="urn:microsoft.com/office/officeart/2018/2/layout/IconLabelList"/>
    <dgm:cxn modelId="{C8A05556-229D-404E-8293-3B5283716211}" type="presParOf" srcId="{FEB5FA1B-40D7-40A6-BE1F-2823CC06236B}" destId="{5E29E225-05D6-4E84-A0C1-F3D251A099C8}" srcOrd="1" destOrd="0" presId="urn:microsoft.com/office/officeart/2018/2/layout/IconLabelList"/>
    <dgm:cxn modelId="{5D168E3F-65A9-4501-9017-EA51677E6C92}" type="presParOf" srcId="{FEB5FA1B-40D7-40A6-BE1F-2823CC06236B}" destId="{33717E8B-E59B-4CDD-90A1-24D8B13CF376}" srcOrd="2" destOrd="0" presId="urn:microsoft.com/office/officeart/2018/2/layout/IconLabelList"/>
    <dgm:cxn modelId="{46DD6439-33BC-4CB2-B919-19F91AEF7A70}" type="presParOf" srcId="{1A97DBA3-19CE-4C2D-9D22-9315A984B973}" destId="{F5195F17-036B-47FE-9D3B-DDAB0B485473}" srcOrd="5" destOrd="0" presId="urn:microsoft.com/office/officeart/2018/2/layout/IconLabelList"/>
    <dgm:cxn modelId="{A2EA3DD7-D09D-49C1-A608-0DB4AD205BF4}" type="presParOf" srcId="{1A97DBA3-19CE-4C2D-9D22-9315A984B973}" destId="{18C47886-3DEE-4963-ACFA-0EC350252FA7}" srcOrd="6" destOrd="0" presId="urn:microsoft.com/office/officeart/2018/2/layout/IconLabelList"/>
    <dgm:cxn modelId="{C1A18499-9884-49B1-B97D-13D9DB908689}" type="presParOf" srcId="{18C47886-3DEE-4963-ACFA-0EC350252FA7}" destId="{45FC2681-524C-4DCF-84F3-4112B7E36C3A}" srcOrd="0" destOrd="0" presId="urn:microsoft.com/office/officeart/2018/2/layout/IconLabelList"/>
    <dgm:cxn modelId="{F16EFB54-0CB0-4C43-B9E2-EE83A8A5CADB}" type="presParOf" srcId="{18C47886-3DEE-4963-ACFA-0EC350252FA7}" destId="{BF1B2D14-1495-4837-B437-FDBA05736B3C}" srcOrd="1" destOrd="0" presId="urn:microsoft.com/office/officeart/2018/2/layout/IconLabelList"/>
    <dgm:cxn modelId="{FD620EE2-A61D-40FE-A1DF-7E36B07E8E31}" type="presParOf" srcId="{18C47886-3DEE-4963-ACFA-0EC350252FA7}" destId="{E9528B17-94DF-4197-8CE5-323587308288}" srcOrd="2" destOrd="0" presId="urn:microsoft.com/office/officeart/2018/2/layout/IconLabelList"/>
    <dgm:cxn modelId="{E95A77EB-3DF8-4FF5-9292-73C8623B53B0}" type="presParOf" srcId="{1A97DBA3-19CE-4C2D-9D22-9315A984B973}" destId="{77648A67-9232-4B64-897F-9C81BF79FCE1}" srcOrd="7" destOrd="0" presId="urn:microsoft.com/office/officeart/2018/2/layout/IconLabelList"/>
    <dgm:cxn modelId="{97E35E6A-30B5-47F8-BE90-F796F9D21269}" type="presParOf" srcId="{1A97DBA3-19CE-4C2D-9D22-9315A984B973}" destId="{0DEA95DF-C652-47F2-ABE4-B0EAF7878528}" srcOrd="8" destOrd="0" presId="urn:microsoft.com/office/officeart/2018/2/layout/IconLabelList"/>
    <dgm:cxn modelId="{C38B34C3-39EE-46D6-A2CA-03AF631A52EC}" type="presParOf" srcId="{0DEA95DF-C652-47F2-ABE4-B0EAF7878528}" destId="{49FE59A0-1A4A-48D6-9271-23AAB6AB17DB}" srcOrd="0" destOrd="0" presId="urn:microsoft.com/office/officeart/2018/2/layout/IconLabelList"/>
    <dgm:cxn modelId="{58BFA437-6C14-4AA5-8386-DBAD459B1231}" type="presParOf" srcId="{0DEA95DF-C652-47F2-ABE4-B0EAF7878528}" destId="{1C4652FC-F092-4920-8C6A-59718753DDA5}" srcOrd="1" destOrd="0" presId="urn:microsoft.com/office/officeart/2018/2/layout/IconLabelList"/>
    <dgm:cxn modelId="{E8D5803C-C6D5-441C-B30A-DF865655058A}" type="presParOf" srcId="{0DEA95DF-C652-47F2-ABE4-B0EAF7878528}" destId="{6094110E-927B-4699-BC6E-9CA2882E522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0D0F72-B19C-4922-B267-E4C638312FCD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CF5C86D-45FC-4C2A-9E69-E2D29D3AFCEF}">
      <dgm:prSet/>
      <dgm:spPr/>
      <dgm:t>
        <a:bodyPr/>
        <a:lstStyle/>
        <a:p>
          <a:r>
            <a:rPr lang="en-US"/>
            <a:t>Technology tools and platforms that use Large Language Models (LLMs) to become trained on data sets, so that they can quickly and efficiently generate text, visual, auditory, and other content.</a:t>
          </a:r>
        </a:p>
      </dgm:t>
    </dgm:pt>
    <dgm:pt modelId="{70A92067-758C-45A5-840D-50A6528F2404}" type="parTrans" cxnId="{AC452B22-48E1-405C-AB26-343F0BB4E368}">
      <dgm:prSet/>
      <dgm:spPr/>
      <dgm:t>
        <a:bodyPr/>
        <a:lstStyle/>
        <a:p>
          <a:endParaRPr lang="en-US"/>
        </a:p>
      </dgm:t>
    </dgm:pt>
    <dgm:pt modelId="{03334C2E-BDCA-46D1-95C0-0BD3C908B00B}" type="sibTrans" cxnId="{AC452B22-48E1-405C-AB26-343F0BB4E368}">
      <dgm:prSet/>
      <dgm:spPr/>
      <dgm:t>
        <a:bodyPr/>
        <a:lstStyle/>
        <a:p>
          <a:endParaRPr lang="en-US"/>
        </a:p>
      </dgm:t>
    </dgm:pt>
    <dgm:pt modelId="{B879CCE1-915C-40EF-9EFE-03129A2FB708}">
      <dgm:prSet/>
      <dgm:spPr/>
      <dgm:t>
        <a:bodyPr/>
        <a:lstStyle/>
        <a:p>
          <a:r>
            <a:rPr lang="en-US"/>
            <a:t>These tools, like ChatGPT, Claude, Gemini, and Copilot, emphasize iterative conversations so the user may not only prompt initial output, but refine it over time.</a:t>
          </a:r>
        </a:p>
      </dgm:t>
    </dgm:pt>
    <dgm:pt modelId="{76EF2D47-2432-47C4-84F4-A930645756E2}" type="parTrans" cxnId="{0DE5C4F0-C899-425A-A27B-16AF25BC86CC}">
      <dgm:prSet/>
      <dgm:spPr/>
      <dgm:t>
        <a:bodyPr/>
        <a:lstStyle/>
        <a:p>
          <a:endParaRPr lang="en-US"/>
        </a:p>
      </dgm:t>
    </dgm:pt>
    <dgm:pt modelId="{80AA6864-C5B5-4414-9C41-C6EAE934B524}" type="sibTrans" cxnId="{0DE5C4F0-C899-425A-A27B-16AF25BC86CC}">
      <dgm:prSet/>
      <dgm:spPr/>
      <dgm:t>
        <a:bodyPr/>
        <a:lstStyle/>
        <a:p>
          <a:endParaRPr lang="en-US"/>
        </a:p>
      </dgm:t>
    </dgm:pt>
    <dgm:pt modelId="{A771215C-9356-4C93-AE53-073C12226148}" type="pres">
      <dgm:prSet presAssocID="{5F0D0F72-B19C-4922-B267-E4C638312FCD}" presName="linear" presStyleCnt="0">
        <dgm:presLayoutVars>
          <dgm:animLvl val="lvl"/>
          <dgm:resizeHandles val="exact"/>
        </dgm:presLayoutVars>
      </dgm:prSet>
      <dgm:spPr/>
    </dgm:pt>
    <dgm:pt modelId="{F71B7ED9-0672-4ABA-A294-59BCAEDE438E}" type="pres">
      <dgm:prSet presAssocID="{5CF5C86D-45FC-4C2A-9E69-E2D29D3AFCE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94633F0-F066-49D6-B852-99A9AC5CAC45}" type="pres">
      <dgm:prSet presAssocID="{03334C2E-BDCA-46D1-95C0-0BD3C908B00B}" presName="spacer" presStyleCnt="0"/>
      <dgm:spPr/>
    </dgm:pt>
    <dgm:pt modelId="{9EC0A5C9-FA58-4256-8F34-B194F78A4450}" type="pres">
      <dgm:prSet presAssocID="{B879CCE1-915C-40EF-9EFE-03129A2FB70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050F314-0E6A-4DBA-AD82-8376A70A8E5D}" type="presOf" srcId="{5F0D0F72-B19C-4922-B267-E4C638312FCD}" destId="{A771215C-9356-4C93-AE53-073C12226148}" srcOrd="0" destOrd="0" presId="urn:microsoft.com/office/officeart/2005/8/layout/vList2"/>
    <dgm:cxn modelId="{C0A0A319-0C85-41A2-B92C-D8F6385C9309}" type="presOf" srcId="{5CF5C86D-45FC-4C2A-9E69-E2D29D3AFCEF}" destId="{F71B7ED9-0672-4ABA-A294-59BCAEDE438E}" srcOrd="0" destOrd="0" presId="urn:microsoft.com/office/officeart/2005/8/layout/vList2"/>
    <dgm:cxn modelId="{AC452B22-48E1-405C-AB26-343F0BB4E368}" srcId="{5F0D0F72-B19C-4922-B267-E4C638312FCD}" destId="{5CF5C86D-45FC-4C2A-9E69-E2D29D3AFCEF}" srcOrd="0" destOrd="0" parTransId="{70A92067-758C-45A5-840D-50A6528F2404}" sibTransId="{03334C2E-BDCA-46D1-95C0-0BD3C908B00B}"/>
    <dgm:cxn modelId="{A5068BAF-2909-4572-A879-C2DC9AF79803}" type="presOf" srcId="{B879CCE1-915C-40EF-9EFE-03129A2FB708}" destId="{9EC0A5C9-FA58-4256-8F34-B194F78A4450}" srcOrd="0" destOrd="0" presId="urn:microsoft.com/office/officeart/2005/8/layout/vList2"/>
    <dgm:cxn modelId="{0DE5C4F0-C899-425A-A27B-16AF25BC86CC}" srcId="{5F0D0F72-B19C-4922-B267-E4C638312FCD}" destId="{B879CCE1-915C-40EF-9EFE-03129A2FB708}" srcOrd="1" destOrd="0" parTransId="{76EF2D47-2432-47C4-84F4-A930645756E2}" sibTransId="{80AA6864-C5B5-4414-9C41-C6EAE934B524}"/>
    <dgm:cxn modelId="{33C1C47F-C2DE-44C8-B832-C6A3C04C831E}" type="presParOf" srcId="{A771215C-9356-4C93-AE53-073C12226148}" destId="{F71B7ED9-0672-4ABA-A294-59BCAEDE438E}" srcOrd="0" destOrd="0" presId="urn:microsoft.com/office/officeart/2005/8/layout/vList2"/>
    <dgm:cxn modelId="{A560F1B3-DA60-4836-A018-1DE91CED4CEF}" type="presParOf" srcId="{A771215C-9356-4C93-AE53-073C12226148}" destId="{E94633F0-F066-49D6-B852-99A9AC5CAC45}" srcOrd="1" destOrd="0" presId="urn:microsoft.com/office/officeart/2005/8/layout/vList2"/>
    <dgm:cxn modelId="{A4EA68C6-13DC-4F39-9139-AD19560DB79A}" type="presParOf" srcId="{A771215C-9356-4C93-AE53-073C12226148}" destId="{9EC0A5C9-FA58-4256-8F34-B194F78A445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109127-FCD2-444D-9E4B-641C3003E0C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BB351D4-3F58-4F08-9D83-9136EF8328F2}">
      <dgm:prSet/>
      <dgm:spPr/>
      <dgm:t>
        <a:bodyPr/>
        <a:lstStyle/>
        <a:p>
          <a:r>
            <a:rPr lang="en-US"/>
            <a:t>Information Literacy is concerned with creating, using, and sharing information, supported with evaluation and critical thinking</a:t>
          </a:r>
        </a:p>
      </dgm:t>
    </dgm:pt>
    <dgm:pt modelId="{AB870719-CDE7-4B62-9867-F8FD79B010FE}" type="parTrans" cxnId="{07C1DC36-BA6B-4042-962C-AB4EF2181B15}">
      <dgm:prSet/>
      <dgm:spPr/>
      <dgm:t>
        <a:bodyPr/>
        <a:lstStyle/>
        <a:p>
          <a:endParaRPr lang="en-US"/>
        </a:p>
      </dgm:t>
    </dgm:pt>
    <dgm:pt modelId="{BE326A87-36D7-4427-9242-6F5AE2C97341}" type="sibTrans" cxnId="{07C1DC36-BA6B-4042-962C-AB4EF2181B15}">
      <dgm:prSet/>
      <dgm:spPr/>
      <dgm:t>
        <a:bodyPr/>
        <a:lstStyle/>
        <a:p>
          <a:endParaRPr lang="en-US"/>
        </a:p>
      </dgm:t>
    </dgm:pt>
    <dgm:pt modelId="{2207C447-DD67-40D3-965E-16E3DEAF5FF7}">
      <dgm:prSet/>
      <dgm:spPr/>
      <dgm:t>
        <a:bodyPr/>
        <a:lstStyle/>
        <a:p>
          <a:r>
            <a:rPr lang="en-US"/>
            <a:t>Technological tools have historically been concerned with creating, using, and sharing information, and sometimes evaluation and critical thinking</a:t>
          </a:r>
        </a:p>
      </dgm:t>
    </dgm:pt>
    <dgm:pt modelId="{E4BA6A6E-8D58-4EFE-B0C4-952E365202BF}" type="parTrans" cxnId="{BFEACBCB-DBA7-4682-8378-15CAEBEAFDA7}">
      <dgm:prSet/>
      <dgm:spPr/>
      <dgm:t>
        <a:bodyPr/>
        <a:lstStyle/>
        <a:p>
          <a:endParaRPr lang="en-US"/>
        </a:p>
      </dgm:t>
    </dgm:pt>
    <dgm:pt modelId="{57DDFA38-9328-44C9-9B86-111AF93335FA}" type="sibTrans" cxnId="{BFEACBCB-DBA7-4682-8378-15CAEBEAFDA7}">
      <dgm:prSet/>
      <dgm:spPr/>
      <dgm:t>
        <a:bodyPr/>
        <a:lstStyle/>
        <a:p>
          <a:endParaRPr lang="en-US"/>
        </a:p>
      </dgm:t>
    </dgm:pt>
    <dgm:pt modelId="{4E28556A-D1FB-43D7-AA7B-0D2D94391A8C}">
      <dgm:prSet/>
      <dgm:spPr/>
      <dgm:t>
        <a:bodyPr/>
        <a:lstStyle/>
        <a:p>
          <a:r>
            <a:rPr lang="en-US"/>
            <a:t>Librarians are intermediaries, watchdogs not only of information sources, but the tools that provide access</a:t>
          </a:r>
        </a:p>
      </dgm:t>
    </dgm:pt>
    <dgm:pt modelId="{9CC8AD5C-8FAD-4198-A7EA-2ACF8CB2EE60}" type="parTrans" cxnId="{07AB8EFD-BD30-443B-862D-20A39367CF52}">
      <dgm:prSet/>
      <dgm:spPr/>
      <dgm:t>
        <a:bodyPr/>
        <a:lstStyle/>
        <a:p>
          <a:endParaRPr lang="en-US"/>
        </a:p>
      </dgm:t>
    </dgm:pt>
    <dgm:pt modelId="{9E21D176-533D-4033-80FC-1A3BE37C0F06}" type="sibTrans" cxnId="{07AB8EFD-BD30-443B-862D-20A39367CF52}">
      <dgm:prSet/>
      <dgm:spPr/>
      <dgm:t>
        <a:bodyPr/>
        <a:lstStyle/>
        <a:p>
          <a:endParaRPr lang="en-US"/>
        </a:p>
      </dgm:t>
    </dgm:pt>
    <dgm:pt modelId="{37A2DF48-4E48-4BA6-A4FF-8C2D0BDFB735}">
      <dgm:prSet/>
      <dgm:spPr/>
      <dgm:t>
        <a:bodyPr/>
        <a:lstStyle/>
        <a:p>
          <a:r>
            <a:rPr lang="en-US"/>
            <a:t>GenAI is the next chapter in this saga</a:t>
          </a:r>
        </a:p>
      </dgm:t>
    </dgm:pt>
    <dgm:pt modelId="{BC3A50B7-8114-456D-8734-C3D6FBD1F719}" type="parTrans" cxnId="{F99F1AFE-2A89-4618-B346-151D6001C11B}">
      <dgm:prSet/>
      <dgm:spPr/>
      <dgm:t>
        <a:bodyPr/>
        <a:lstStyle/>
        <a:p>
          <a:endParaRPr lang="en-US"/>
        </a:p>
      </dgm:t>
    </dgm:pt>
    <dgm:pt modelId="{5DA27A4C-5A91-4E66-AAB7-6527E3E746BB}" type="sibTrans" cxnId="{F99F1AFE-2A89-4618-B346-151D6001C11B}">
      <dgm:prSet/>
      <dgm:spPr/>
      <dgm:t>
        <a:bodyPr/>
        <a:lstStyle/>
        <a:p>
          <a:endParaRPr lang="en-US"/>
        </a:p>
      </dgm:t>
    </dgm:pt>
    <dgm:pt modelId="{F34693B1-D68D-4361-A60C-643C923D1F58}" type="pres">
      <dgm:prSet presAssocID="{51109127-FCD2-444D-9E4B-641C3003E0C6}" presName="linear" presStyleCnt="0">
        <dgm:presLayoutVars>
          <dgm:animLvl val="lvl"/>
          <dgm:resizeHandles val="exact"/>
        </dgm:presLayoutVars>
      </dgm:prSet>
      <dgm:spPr/>
    </dgm:pt>
    <dgm:pt modelId="{22ECDAAB-A95D-497C-A3C2-D1C6382C7E21}" type="pres">
      <dgm:prSet presAssocID="{ABB351D4-3F58-4F08-9D83-9136EF8328F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E794A96-CF9C-4884-B032-50A2BB272B40}" type="pres">
      <dgm:prSet presAssocID="{BE326A87-36D7-4427-9242-6F5AE2C97341}" presName="spacer" presStyleCnt="0"/>
      <dgm:spPr/>
    </dgm:pt>
    <dgm:pt modelId="{28B6E731-A4EF-497A-8A92-849A08C56CB8}" type="pres">
      <dgm:prSet presAssocID="{2207C447-DD67-40D3-965E-16E3DEAF5FF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F0473DB-11D2-4F59-A022-09D9F0FA0E49}" type="pres">
      <dgm:prSet presAssocID="{57DDFA38-9328-44C9-9B86-111AF93335FA}" presName="spacer" presStyleCnt="0"/>
      <dgm:spPr/>
    </dgm:pt>
    <dgm:pt modelId="{BF27B46F-BB50-4137-AADE-B8004745F32E}" type="pres">
      <dgm:prSet presAssocID="{4E28556A-D1FB-43D7-AA7B-0D2D94391A8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6AEC7BD-12D3-4853-AC97-B1F5FD0E6097}" type="pres">
      <dgm:prSet presAssocID="{9E21D176-533D-4033-80FC-1A3BE37C0F06}" presName="spacer" presStyleCnt="0"/>
      <dgm:spPr/>
    </dgm:pt>
    <dgm:pt modelId="{89869C93-1AEC-4E86-9710-3C007EE8AC73}" type="pres">
      <dgm:prSet presAssocID="{37A2DF48-4E48-4BA6-A4FF-8C2D0BDFB73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E68271F-B1CD-4482-A326-9E472D7F4983}" type="presOf" srcId="{51109127-FCD2-444D-9E4B-641C3003E0C6}" destId="{F34693B1-D68D-4361-A60C-643C923D1F58}" srcOrd="0" destOrd="0" presId="urn:microsoft.com/office/officeart/2005/8/layout/vList2"/>
    <dgm:cxn modelId="{07C1DC36-BA6B-4042-962C-AB4EF2181B15}" srcId="{51109127-FCD2-444D-9E4B-641C3003E0C6}" destId="{ABB351D4-3F58-4F08-9D83-9136EF8328F2}" srcOrd="0" destOrd="0" parTransId="{AB870719-CDE7-4B62-9867-F8FD79B010FE}" sibTransId="{BE326A87-36D7-4427-9242-6F5AE2C97341}"/>
    <dgm:cxn modelId="{9503913B-5976-4398-985A-61D97E5ED79F}" type="presOf" srcId="{ABB351D4-3F58-4F08-9D83-9136EF8328F2}" destId="{22ECDAAB-A95D-497C-A3C2-D1C6382C7E21}" srcOrd="0" destOrd="0" presId="urn:microsoft.com/office/officeart/2005/8/layout/vList2"/>
    <dgm:cxn modelId="{3ADD3359-6980-46DA-BF65-DB50872649B5}" type="presOf" srcId="{37A2DF48-4E48-4BA6-A4FF-8C2D0BDFB735}" destId="{89869C93-1AEC-4E86-9710-3C007EE8AC73}" srcOrd="0" destOrd="0" presId="urn:microsoft.com/office/officeart/2005/8/layout/vList2"/>
    <dgm:cxn modelId="{A7754380-79BA-4834-8A22-51F3AC4D4E29}" type="presOf" srcId="{2207C447-DD67-40D3-965E-16E3DEAF5FF7}" destId="{28B6E731-A4EF-497A-8A92-849A08C56CB8}" srcOrd="0" destOrd="0" presId="urn:microsoft.com/office/officeart/2005/8/layout/vList2"/>
    <dgm:cxn modelId="{9CDFD89A-7921-4990-B489-A25B0F616A12}" type="presOf" srcId="{4E28556A-D1FB-43D7-AA7B-0D2D94391A8C}" destId="{BF27B46F-BB50-4137-AADE-B8004745F32E}" srcOrd="0" destOrd="0" presId="urn:microsoft.com/office/officeart/2005/8/layout/vList2"/>
    <dgm:cxn modelId="{BFEACBCB-DBA7-4682-8378-15CAEBEAFDA7}" srcId="{51109127-FCD2-444D-9E4B-641C3003E0C6}" destId="{2207C447-DD67-40D3-965E-16E3DEAF5FF7}" srcOrd="1" destOrd="0" parTransId="{E4BA6A6E-8D58-4EFE-B0C4-952E365202BF}" sibTransId="{57DDFA38-9328-44C9-9B86-111AF93335FA}"/>
    <dgm:cxn modelId="{07AB8EFD-BD30-443B-862D-20A39367CF52}" srcId="{51109127-FCD2-444D-9E4B-641C3003E0C6}" destId="{4E28556A-D1FB-43D7-AA7B-0D2D94391A8C}" srcOrd="2" destOrd="0" parTransId="{9CC8AD5C-8FAD-4198-A7EA-2ACF8CB2EE60}" sibTransId="{9E21D176-533D-4033-80FC-1A3BE37C0F06}"/>
    <dgm:cxn modelId="{F99F1AFE-2A89-4618-B346-151D6001C11B}" srcId="{51109127-FCD2-444D-9E4B-641C3003E0C6}" destId="{37A2DF48-4E48-4BA6-A4FF-8C2D0BDFB735}" srcOrd="3" destOrd="0" parTransId="{BC3A50B7-8114-456D-8734-C3D6FBD1F719}" sibTransId="{5DA27A4C-5A91-4E66-AAB7-6527E3E746BB}"/>
    <dgm:cxn modelId="{3CE0CC70-AFB4-4FD7-A65F-CEFA1026E843}" type="presParOf" srcId="{F34693B1-D68D-4361-A60C-643C923D1F58}" destId="{22ECDAAB-A95D-497C-A3C2-D1C6382C7E21}" srcOrd="0" destOrd="0" presId="urn:microsoft.com/office/officeart/2005/8/layout/vList2"/>
    <dgm:cxn modelId="{60DB4A67-01CD-41FA-931F-F82E1615EBF9}" type="presParOf" srcId="{F34693B1-D68D-4361-A60C-643C923D1F58}" destId="{CE794A96-CF9C-4884-B032-50A2BB272B40}" srcOrd="1" destOrd="0" presId="urn:microsoft.com/office/officeart/2005/8/layout/vList2"/>
    <dgm:cxn modelId="{76724DA5-2E9E-44DE-816B-6FB3EA7D476B}" type="presParOf" srcId="{F34693B1-D68D-4361-A60C-643C923D1F58}" destId="{28B6E731-A4EF-497A-8A92-849A08C56CB8}" srcOrd="2" destOrd="0" presId="urn:microsoft.com/office/officeart/2005/8/layout/vList2"/>
    <dgm:cxn modelId="{2543DB86-1ECE-4676-BF98-F69832F0169E}" type="presParOf" srcId="{F34693B1-D68D-4361-A60C-643C923D1F58}" destId="{AF0473DB-11D2-4F59-A022-09D9F0FA0E49}" srcOrd="3" destOrd="0" presId="urn:microsoft.com/office/officeart/2005/8/layout/vList2"/>
    <dgm:cxn modelId="{A24E0B25-9B96-4381-B1E3-722B4F212FD6}" type="presParOf" srcId="{F34693B1-D68D-4361-A60C-643C923D1F58}" destId="{BF27B46F-BB50-4137-AADE-B8004745F32E}" srcOrd="4" destOrd="0" presId="urn:microsoft.com/office/officeart/2005/8/layout/vList2"/>
    <dgm:cxn modelId="{94F913DF-BFC7-4A3C-85AF-46AB590F7F06}" type="presParOf" srcId="{F34693B1-D68D-4361-A60C-643C923D1F58}" destId="{36AEC7BD-12D3-4853-AC97-B1F5FD0E6097}" srcOrd="5" destOrd="0" presId="urn:microsoft.com/office/officeart/2005/8/layout/vList2"/>
    <dgm:cxn modelId="{85BF6B8C-0C9B-4F62-92DA-AB6A5A7EFCA1}" type="presParOf" srcId="{F34693B1-D68D-4361-A60C-643C923D1F58}" destId="{89869C93-1AEC-4E86-9710-3C007EE8AC7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DEF45C7-D288-4B6C-BAC2-5EBA7796933F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098BF6A-A2F7-49DA-B04C-C6DA284225BE}">
      <dgm:prSet/>
      <dgm:spPr/>
      <dgm:t>
        <a:bodyPr/>
        <a:lstStyle/>
        <a:p>
          <a:r>
            <a:rPr lang="en-US"/>
            <a:t>Emerging tools are connecting users with information faster and smarter, in more optimized ways</a:t>
          </a:r>
        </a:p>
      </dgm:t>
    </dgm:pt>
    <dgm:pt modelId="{35E6B5F3-CC6E-4EC9-8B1A-BCA44E40B467}" type="parTrans" cxnId="{CB867A8C-0085-40A6-95E8-77DC4C052C69}">
      <dgm:prSet/>
      <dgm:spPr/>
      <dgm:t>
        <a:bodyPr/>
        <a:lstStyle/>
        <a:p>
          <a:endParaRPr lang="en-US"/>
        </a:p>
      </dgm:t>
    </dgm:pt>
    <dgm:pt modelId="{2929AD3C-33B9-4CFB-B77B-C7CED130A1EC}" type="sibTrans" cxnId="{CB867A8C-0085-40A6-95E8-77DC4C052C69}">
      <dgm:prSet/>
      <dgm:spPr/>
      <dgm:t>
        <a:bodyPr/>
        <a:lstStyle/>
        <a:p>
          <a:endParaRPr lang="en-US"/>
        </a:p>
      </dgm:t>
    </dgm:pt>
    <dgm:pt modelId="{1C280E1C-781C-4CE1-BE13-68C72FD073B0}">
      <dgm:prSet/>
      <dgm:spPr/>
      <dgm:t>
        <a:bodyPr/>
        <a:lstStyle/>
        <a:p>
          <a:r>
            <a:rPr lang="en-US"/>
            <a:t>Use of GenAI is becoming more normalized across age groups and throughout our culture</a:t>
          </a:r>
        </a:p>
      </dgm:t>
    </dgm:pt>
    <dgm:pt modelId="{AE2F5E0E-1A8E-49E3-93D1-5CB8698D52A1}" type="parTrans" cxnId="{09ECFE6D-3792-4B1B-AF70-F8645462C400}">
      <dgm:prSet/>
      <dgm:spPr/>
      <dgm:t>
        <a:bodyPr/>
        <a:lstStyle/>
        <a:p>
          <a:endParaRPr lang="en-US"/>
        </a:p>
      </dgm:t>
    </dgm:pt>
    <dgm:pt modelId="{FE78705C-0D49-4A6A-8D5F-9D1F43D87FA4}" type="sibTrans" cxnId="{09ECFE6D-3792-4B1B-AF70-F8645462C400}">
      <dgm:prSet/>
      <dgm:spPr/>
      <dgm:t>
        <a:bodyPr/>
        <a:lstStyle/>
        <a:p>
          <a:endParaRPr lang="en-US"/>
        </a:p>
      </dgm:t>
    </dgm:pt>
    <dgm:pt modelId="{00E0E48D-835C-4A1C-8735-8F31CFDD1BB9}">
      <dgm:prSet/>
      <dgm:spPr/>
      <dgm:t>
        <a:bodyPr/>
        <a:lstStyle/>
        <a:p>
          <a:r>
            <a:rPr lang="en-US"/>
            <a:t>Tools are being used to boost productivity, find information, and solve problems and needs</a:t>
          </a:r>
        </a:p>
      </dgm:t>
    </dgm:pt>
    <dgm:pt modelId="{252D5C3D-1E28-49E5-8A8B-2037F55F870B}" type="parTrans" cxnId="{116ADC34-A113-49DD-AFAB-14DA00F2E52D}">
      <dgm:prSet/>
      <dgm:spPr/>
      <dgm:t>
        <a:bodyPr/>
        <a:lstStyle/>
        <a:p>
          <a:endParaRPr lang="en-US"/>
        </a:p>
      </dgm:t>
    </dgm:pt>
    <dgm:pt modelId="{19496989-AAC5-4A00-B08D-DD59D2A6B35A}" type="sibTrans" cxnId="{116ADC34-A113-49DD-AFAB-14DA00F2E52D}">
      <dgm:prSet/>
      <dgm:spPr/>
      <dgm:t>
        <a:bodyPr/>
        <a:lstStyle/>
        <a:p>
          <a:endParaRPr lang="en-US"/>
        </a:p>
      </dgm:t>
    </dgm:pt>
    <dgm:pt modelId="{78E8586A-2267-44E1-91D1-A6792BA92A43}">
      <dgm:prSet/>
      <dgm:spPr/>
      <dgm:t>
        <a:bodyPr/>
        <a:lstStyle/>
        <a:p>
          <a:r>
            <a:rPr lang="en-US"/>
            <a:t>How will this impact us now and in the future?</a:t>
          </a:r>
        </a:p>
      </dgm:t>
    </dgm:pt>
    <dgm:pt modelId="{34671AE2-19C6-4565-8FAA-9D0509685818}" type="parTrans" cxnId="{D04DBCF8-9876-4BD8-A04C-57A8A89AA823}">
      <dgm:prSet/>
      <dgm:spPr/>
      <dgm:t>
        <a:bodyPr/>
        <a:lstStyle/>
        <a:p>
          <a:endParaRPr lang="en-US"/>
        </a:p>
      </dgm:t>
    </dgm:pt>
    <dgm:pt modelId="{5B2DEAFD-BB4E-4F70-A6DE-2BB22AE3CB70}" type="sibTrans" cxnId="{D04DBCF8-9876-4BD8-A04C-57A8A89AA823}">
      <dgm:prSet/>
      <dgm:spPr/>
      <dgm:t>
        <a:bodyPr/>
        <a:lstStyle/>
        <a:p>
          <a:endParaRPr lang="en-US"/>
        </a:p>
      </dgm:t>
    </dgm:pt>
    <dgm:pt modelId="{7783BB05-50FC-4BCD-B3FD-B90A60C1963F}">
      <dgm:prSet/>
      <dgm:spPr/>
      <dgm:t>
        <a:bodyPr/>
        <a:lstStyle/>
        <a:p>
          <a:r>
            <a:rPr lang="en-US"/>
            <a:t>Analogies: Card Catalogs -&gt; Computer Catalogs -&gt; Cloud Databases -&gt; Search Engines</a:t>
          </a:r>
        </a:p>
      </dgm:t>
    </dgm:pt>
    <dgm:pt modelId="{3AF6173A-7F88-4161-BFE4-771FC2CED1A6}" type="parTrans" cxnId="{5DA83762-1C06-4A8E-B970-B827E30A9BD7}">
      <dgm:prSet/>
      <dgm:spPr/>
      <dgm:t>
        <a:bodyPr/>
        <a:lstStyle/>
        <a:p>
          <a:endParaRPr lang="en-US"/>
        </a:p>
      </dgm:t>
    </dgm:pt>
    <dgm:pt modelId="{B84005EB-ABC9-45DD-9845-5339D870D9E8}" type="sibTrans" cxnId="{5DA83762-1C06-4A8E-B970-B827E30A9BD7}">
      <dgm:prSet/>
      <dgm:spPr/>
      <dgm:t>
        <a:bodyPr/>
        <a:lstStyle/>
        <a:p>
          <a:endParaRPr lang="en-US"/>
        </a:p>
      </dgm:t>
    </dgm:pt>
    <dgm:pt modelId="{685E6E2C-E4A5-4F3B-A511-8ACAE95A0862}" type="pres">
      <dgm:prSet presAssocID="{EDEF45C7-D288-4B6C-BAC2-5EBA7796933F}" presName="vert0" presStyleCnt="0">
        <dgm:presLayoutVars>
          <dgm:dir/>
          <dgm:animOne val="branch"/>
          <dgm:animLvl val="lvl"/>
        </dgm:presLayoutVars>
      </dgm:prSet>
      <dgm:spPr/>
    </dgm:pt>
    <dgm:pt modelId="{2C325D24-8322-427A-899E-5983DF6F6E24}" type="pres">
      <dgm:prSet presAssocID="{0098BF6A-A2F7-49DA-B04C-C6DA284225BE}" presName="thickLine" presStyleLbl="alignNode1" presStyleIdx="0" presStyleCnt="5"/>
      <dgm:spPr/>
    </dgm:pt>
    <dgm:pt modelId="{988E3091-F842-4580-B8D3-1A0B481A5E73}" type="pres">
      <dgm:prSet presAssocID="{0098BF6A-A2F7-49DA-B04C-C6DA284225BE}" presName="horz1" presStyleCnt="0"/>
      <dgm:spPr/>
    </dgm:pt>
    <dgm:pt modelId="{071EFF1F-7224-440F-825E-B0FC4C896AC6}" type="pres">
      <dgm:prSet presAssocID="{0098BF6A-A2F7-49DA-B04C-C6DA284225BE}" presName="tx1" presStyleLbl="revTx" presStyleIdx="0" presStyleCnt="5"/>
      <dgm:spPr/>
    </dgm:pt>
    <dgm:pt modelId="{F62C3741-5F08-4526-A98D-1AB0F23113C3}" type="pres">
      <dgm:prSet presAssocID="{0098BF6A-A2F7-49DA-B04C-C6DA284225BE}" presName="vert1" presStyleCnt="0"/>
      <dgm:spPr/>
    </dgm:pt>
    <dgm:pt modelId="{311FF607-5936-4906-BE45-3A95DC9DB6F4}" type="pres">
      <dgm:prSet presAssocID="{1C280E1C-781C-4CE1-BE13-68C72FD073B0}" presName="thickLine" presStyleLbl="alignNode1" presStyleIdx="1" presStyleCnt="5"/>
      <dgm:spPr/>
    </dgm:pt>
    <dgm:pt modelId="{7A13A700-3F50-440A-9649-FD5D15081634}" type="pres">
      <dgm:prSet presAssocID="{1C280E1C-781C-4CE1-BE13-68C72FD073B0}" presName="horz1" presStyleCnt="0"/>
      <dgm:spPr/>
    </dgm:pt>
    <dgm:pt modelId="{177B2944-6CD7-4E21-A156-9429F21C682F}" type="pres">
      <dgm:prSet presAssocID="{1C280E1C-781C-4CE1-BE13-68C72FD073B0}" presName="tx1" presStyleLbl="revTx" presStyleIdx="1" presStyleCnt="5"/>
      <dgm:spPr/>
    </dgm:pt>
    <dgm:pt modelId="{A899F073-2248-4B69-997F-5D88DA88835B}" type="pres">
      <dgm:prSet presAssocID="{1C280E1C-781C-4CE1-BE13-68C72FD073B0}" presName="vert1" presStyleCnt="0"/>
      <dgm:spPr/>
    </dgm:pt>
    <dgm:pt modelId="{3BA5EF70-5657-4E41-A8BD-F5BF9C198500}" type="pres">
      <dgm:prSet presAssocID="{00E0E48D-835C-4A1C-8735-8F31CFDD1BB9}" presName="thickLine" presStyleLbl="alignNode1" presStyleIdx="2" presStyleCnt="5"/>
      <dgm:spPr/>
    </dgm:pt>
    <dgm:pt modelId="{4948B2AC-4F6B-4DE0-B113-A683D9572AD1}" type="pres">
      <dgm:prSet presAssocID="{00E0E48D-835C-4A1C-8735-8F31CFDD1BB9}" presName="horz1" presStyleCnt="0"/>
      <dgm:spPr/>
    </dgm:pt>
    <dgm:pt modelId="{155714AB-3D2C-43E3-BFBB-37B0DA56E1E8}" type="pres">
      <dgm:prSet presAssocID="{00E0E48D-835C-4A1C-8735-8F31CFDD1BB9}" presName="tx1" presStyleLbl="revTx" presStyleIdx="2" presStyleCnt="5"/>
      <dgm:spPr/>
    </dgm:pt>
    <dgm:pt modelId="{0E520A8C-7467-4542-920A-7A3BE9D775B3}" type="pres">
      <dgm:prSet presAssocID="{00E0E48D-835C-4A1C-8735-8F31CFDD1BB9}" presName="vert1" presStyleCnt="0"/>
      <dgm:spPr/>
    </dgm:pt>
    <dgm:pt modelId="{4B9FF6C8-BBF1-43A8-8062-429C6116C265}" type="pres">
      <dgm:prSet presAssocID="{78E8586A-2267-44E1-91D1-A6792BA92A43}" presName="thickLine" presStyleLbl="alignNode1" presStyleIdx="3" presStyleCnt="5"/>
      <dgm:spPr/>
    </dgm:pt>
    <dgm:pt modelId="{4F56B809-E118-4C3B-9976-192E4EB3E703}" type="pres">
      <dgm:prSet presAssocID="{78E8586A-2267-44E1-91D1-A6792BA92A43}" presName="horz1" presStyleCnt="0"/>
      <dgm:spPr/>
    </dgm:pt>
    <dgm:pt modelId="{E9E7E0D1-6958-44EE-9F4A-73358538A73D}" type="pres">
      <dgm:prSet presAssocID="{78E8586A-2267-44E1-91D1-A6792BA92A43}" presName="tx1" presStyleLbl="revTx" presStyleIdx="3" presStyleCnt="5"/>
      <dgm:spPr/>
    </dgm:pt>
    <dgm:pt modelId="{A4DCFB3B-91B9-4D9B-B9DA-8EF65FB7A0B1}" type="pres">
      <dgm:prSet presAssocID="{78E8586A-2267-44E1-91D1-A6792BA92A43}" presName="vert1" presStyleCnt="0"/>
      <dgm:spPr/>
    </dgm:pt>
    <dgm:pt modelId="{353F756F-8DA9-4BA3-A74E-4606085C4C57}" type="pres">
      <dgm:prSet presAssocID="{7783BB05-50FC-4BCD-B3FD-B90A60C1963F}" presName="thickLine" presStyleLbl="alignNode1" presStyleIdx="4" presStyleCnt="5"/>
      <dgm:spPr/>
    </dgm:pt>
    <dgm:pt modelId="{E13AA946-44EE-4E5F-8CF3-61928C020989}" type="pres">
      <dgm:prSet presAssocID="{7783BB05-50FC-4BCD-B3FD-B90A60C1963F}" presName="horz1" presStyleCnt="0"/>
      <dgm:spPr/>
    </dgm:pt>
    <dgm:pt modelId="{0126B356-B0C9-4E7E-86A5-D93C6F296850}" type="pres">
      <dgm:prSet presAssocID="{7783BB05-50FC-4BCD-B3FD-B90A60C1963F}" presName="tx1" presStyleLbl="revTx" presStyleIdx="4" presStyleCnt="5"/>
      <dgm:spPr/>
    </dgm:pt>
    <dgm:pt modelId="{7D9AB8C5-8F36-434B-8F37-D5F9C45EDE96}" type="pres">
      <dgm:prSet presAssocID="{7783BB05-50FC-4BCD-B3FD-B90A60C1963F}" presName="vert1" presStyleCnt="0"/>
      <dgm:spPr/>
    </dgm:pt>
  </dgm:ptLst>
  <dgm:cxnLst>
    <dgm:cxn modelId="{E2281C0A-3091-4715-BDAA-6A307CCF4523}" type="presOf" srcId="{00E0E48D-835C-4A1C-8735-8F31CFDD1BB9}" destId="{155714AB-3D2C-43E3-BFBB-37B0DA56E1E8}" srcOrd="0" destOrd="0" presId="urn:microsoft.com/office/officeart/2008/layout/LinedList"/>
    <dgm:cxn modelId="{D925660F-83B6-4CCA-85D6-4675111EE715}" type="presOf" srcId="{1C280E1C-781C-4CE1-BE13-68C72FD073B0}" destId="{177B2944-6CD7-4E21-A156-9429F21C682F}" srcOrd="0" destOrd="0" presId="urn:microsoft.com/office/officeart/2008/layout/LinedList"/>
    <dgm:cxn modelId="{F7FD691A-D6C3-41C9-AB98-9357B7D217E3}" type="presOf" srcId="{78E8586A-2267-44E1-91D1-A6792BA92A43}" destId="{E9E7E0D1-6958-44EE-9F4A-73358538A73D}" srcOrd="0" destOrd="0" presId="urn:microsoft.com/office/officeart/2008/layout/LinedList"/>
    <dgm:cxn modelId="{116ADC34-A113-49DD-AFAB-14DA00F2E52D}" srcId="{EDEF45C7-D288-4B6C-BAC2-5EBA7796933F}" destId="{00E0E48D-835C-4A1C-8735-8F31CFDD1BB9}" srcOrd="2" destOrd="0" parTransId="{252D5C3D-1E28-49E5-8A8B-2037F55F870B}" sibTransId="{19496989-AAC5-4A00-B08D-DD59D2A6B35A}"/>
    <dgm:cxn modelId="{5DA83762-1C06-4A8E-B970-B827E30A9BD7}" srcId="{EDEF45C7-D288-4B6C-BAC2-5EBA7796933F}" destId="{7783BB05-50FC-4BCD-B3FD-B90A60C1963F}" srcOrd="4" destOrd="0" parTransId="{3AF6173A-7F88-4161-BFE4-771FC2CED1A6}" sibTransId="{B84005EB-ABC9-45DD-9845-5339D870D9E8}"/>
    <dgm:cxn modelId="{09ECFE6D-3792-4B1B-AF70-F8645462C400}" srcId="{EDEF45C7-D288-4B6C-BAC2-5EBA7796933F}" destId="{1C280E1C-781C-4CE1-BE13-68C72FD073B0}" srcOrd="1" destOrd="0" parTransId="{AE2F5E0E-1A8E-49E3-93D1-5CB8698D52A1}" sibTransId="{FE78705C-0D49-4A6A-8D5F-9D1F43D87FA4}"/>
    <dgm:cxn modelId="{CB867A8C-0085-40A6-95E8-77DC4C052C69}" srcId="{EDEF45C7-D288-4B6C-BAC2-5EBA7796933F}" destId="{0098BF6A-A2F7-49DA-B04C-C6DA284225BE}" srcOrd="0" destOrd="0" parTransId="{35E6B5F3-CC6E-4EC9-8B1A-BCA44E40B467}" sibTransId="{2929AD3C-33B9-4CFB-B77B-C7CED130A1EC}"/>
    <dgm:cxn modelId="{5CD6E68C-3982-4929-ABAE-BB53E5C3F653}" type="presOf" srcId="{7783BB05-50FC-4BCD-B3FD-B90A60C1963F}" destId="{0126B356-B0C9-4E7E-86A5-D93C6F296850}" srcOrd="0" destOrd="0" presId="urn:microsoft.com/office/officeart/2008/layout/LinedList"/>
    <dgm:cxn modelId="{5EA2F092-5805-4847-A32B-AD9A10DAB6A8}" type="presOf" srcId="{0098BF6A-A2F7-49DA-B04C-C6DA284225BE}" destId="{071EFF1F-7224-440F-825E-B0FC4C896AC6}" srcOrd="0" destOrd="0" presId="urn:microsoft.com/office/officeart/2008/layout/LinedList"/>
    <dgm:cxn modelId="{363225DC-7C67-4BD0-BEDE-F6352CC21BFD}" type="presOf" srcId="{EDEF45C7-D288-4B6C-BAC2-5EBA7796933F}" destId="{685E6E2C-E4A5-4F3B-A511-8ACAE95A0862}" srcOrd="0" destOrd="0" presId="urn:microsoft.com/office/officeart/2008/layout/LinedList"/>
    <dgm:cxn modelId="{D04DBCF8-9876-4BD8-A04C-57A8A89AA823}" srcId="{EDEF45C7-D288-4B6C-BAC2-5EBA7796933F}" destId="{78E8586A-2267-44E1-91D1-A6792BA92A43}" srcOrd="3" destOrd="0" parTransId="{34671AE2-19C6-4565-8FAA-9D0509685818}" sibTransId="{5B2DEAFD-BB4E-4F70-A6DE-2BB22AE3CB70}"/>
    <dgm:cxn modelId="{5E6EDFC5-D962-4FD2-BE70-36B4CE5961E7}" type="presParOf" srcId="{685E6E2C-E4A5-4F3B-A511-8ACAE95A0862}" destId="{2C325D24-8322-427A-899E-5983DF6F6E24}" srcOrd="0" destOrd="0" presId="urn:microsoft.com/office/officeart/2008/layout/LinedList"/>
    <dgm:cxn modelId="{3A40F7EC-17DF-4C98-8D52-629B43D41A49}" type="presParOf" srcId="{685E6E2C-E4A5-4F3B-A511-8ACAE95A0862}" destId="{988E3091-F842-4580-B8D3-1A0B481A5E73}" srcOrd="1" destOrd="0" presId="urn:microsoft.com/office/officeart/2008/layout/LinedList"/>
    <dgm:cxn modelId="{8307C49A-02F2-49D5-AC45-6FBB565D9FD4}" type="presParOf" srcId="{988E3091-F842-4580-B8D3-1A0B481A5E73}" destId="{071EFF1F-7224-440F-825E-B0FC4C896AC6}" srcOrd="0" destOrd="0" presId="urn:microsoft.com/office/officeart/2008/layout/LinedList"/>
    <dgm:cxn modelId="{51932977-170A-4681-8447-9CB769B132F8}" type="presParOf" srcId="{988E3091-F842-4580-B8D3-1A0B481A5E73}" destId="{F62C3741-5F08-4526-A98D-1AB0F23113C3}" srcOrd="1" destOrd="0" presId="urn:microsoft.com/office/officeart/2008/layout/LinedList"/>
    <dgm:cxn modelId="{5F5477CD-138F-421E-94F0-3C43D7B53F59}" type="presParOf" srcId="{685E6E2C-E4A5-4F3B-A511-8ACAE95A0862}" destId="{311FF607-5936-4906-BE45-3A95DC9DB6F4}" srcOrd="2" destOrd="0" presId="urn:microsoft.com/office/officeart/2008/layout/LinedList"/>
    <dgm:cxn modelId="{46C9342E-E16B-430B-995C-063A3C0059B5}" type="presParOf" srcId="{685E6E2C-E4A5-4F3B-A511-8ACAE95A0862}" destId="{7A13A700-3F50-440A-9649-FD5D15081634}" srcOrd="3" destOrd="0" presId="urn:microsoft.com/office/officeart/2008/layout/LinedList"/>
    <dgm:cxn modelId="{28ABD3E0-051F-411B-8127-A849CAADFE29}" type="presParOf" srcId="{7A13A700-3F50-440A-9649-FD5D15081634}" destId="{177B2944-6CD7-4E21-A156-9429F21C682F}" srcOrd="0" destOrd="0" presId="urn:microsoft.com/office/officeart/2008/layout/LinedList"/>
    <dgm:cxn modelId="{438869C2-B35A-4EB1-B14C-8382291DA8B6}" type="presParOf" srcId="{7A13A700-3F50-440A-9649-FD5D15081634}" destId="{A899F073-2248-4B69-997F-5D88DA88835B}" srcOrd="1" destOrd="0" presId="urn:microsoft.com/office/officeart/2008/layout/LinedList"/>
    <dgm:cxn modelId="{57C7D201-E968-4ABB-8EEC-DCD40F3854F7}" type="presParOf" srcId="{685E6E2C-E4A5-4F3B-A511-8ACAE95A0862}" destId="{3BA5EF70-5657-4E41-A8BD-F5BF9C198500}" srcOrd="4" destOrd="0" presId="urn:microsoft.com/office/officeart/2008/layout/LinedList"/>
    <dgm:cxn modelId="{0973EACF-92AE-4C42-AABF-4CF943FA0B27}" type="presParOf" srcId="{685E6E2C-E4A5-4F3B-A511-8ACAE95A0862}" destId="{4948B2AC-4F6B-4DE0-B113-A683D9572AD1}" srcOrd="5" destOrd="0" presId="urn:microsoft.com/office/officeart/2008/layout/LinedList"/>
    <dgm:cxn modelId="{D89FF26A-BC44-43A8-9E37-A49B54B23A3D}" type="presParOf" srcId="{4948B2AC-4F6B-4DE0-B113-A683D9572AD1}" destId="{155714AB-3D2C-43E3-BFBB-37B0DA56E1E8}" srcOrd="0" destOrd="0" presId="urn:microsoft.com/office/officeart/2008/layout/LinedList"/>
    <dgm:cxn modelId="{76D37A77-7252-4F9E-8B1C-0659320D451B}" type="presParOf" srcId="{4948B2AC-4F6B-4DE0-B113-A683D9572AD1}" destId="{0E520A8C-7467-4542-920A-7A3BE9D775B3}" srcOrd="1" destOrd="0" presId="urn:microsoft.com/office/officeart/2008/layout/LinedList"/>
    <dgm:cxn modelId="{09DC5652-99BC-4A6A-8460-C1EAB54EE27A}" type="presParOf" srcId="{685E6E2C-E4A5-4F3B-A511-8ACAE95A0862}" destId="{4B9FF6C8-BBF1-43A8-8062-429C6116C265}" srcOrd="6" destOrd="0" presId="urn:microsoft.com/office/officeart/2008/layout/LinedList"/>
    <dgm:cxn modelId="{E6EA3F90-1003-4630-8511-917C9CEF4208}" type="presParOf" srcId="{685E6E2C-E4A5-4F3B-A511-8ACAE95A0862}" destId="{4F56B809-E118-4C3B-9976-192E4EB3E703}" srcOrd="7" destOrd="0" presId="urn:microsoft.com/office/officeart/2008/layout/LinedList"/>
    <dgm:cxn modelId="{679DBC83-20BB-4E7F-A2F9-EEB804D661BB}" type="presParOf" srcId="{4F56B809-E118-4C3B-9976-192E4EB3E703}" destId="{E9E7E0D1-6958-44EE-9F4A-73358538A73D}" srcOrd="0" destOrd="0" presId="urn:microsoft.com/office/officeart/2008/layout/LinedList"/>
    <dgm:cxn modelId="{B041F858-8416-4288-AE03-59FAB4DCA890}" type="presParOf" srcId="{4F56B809-E118-4C3B-9976-192E4EB3E703}" destId="{A4DCFB3B-91B9-4D9B-B9DA-8EF65FB7A0B1}" srcOrd="1" destOrd="0" presId="urn:microsoft.com/office/officeart/2008/layout/LinedList"/>
    <dgm:cxn modelId="{6A28BD3F-837B-4D9D-993D-D221B6F57BE2}" type="presParOf" srcId="{685E6E2C-E4A5-4F3B-A511-8ACAE95A0862}" destId="{353F756F-8DA9-4BA3-A74E-4606085C4C57}" srcOrd="8" destOrd="0" presId="urn:microsoft.com/office/officeart/2008/layout/LinedList"/>
    <dgm:cxn modelId="{99423489-FCB7-4036-B8F4-4BC230FD0BDF}" type="presParOf" srcId="{685E6E2C-E4A5-4F3B-A511-8ACAE95A0862}" destId="{E13AA946-44EE-4E5F-8CF3-61928C020989}" srcOrd="9" destOrd="0" presId="urn:microsoft.com/office/officeart/2008/layout/LinedList"/>
    <dgm:cxn modelId="{D41A211C-F748-44C7-97B3-0ED513648CEB}" type="presParOf" srcId="{E13AA946-44EE-4E5F-8CF3-61928C020989}" destId="{0126B356-B0C9-4E7E-86A5-D93C6F296850}" srcOrd="0" destOrd="0" presId="urn:microsoft.com/office/officeart/2008/layout/LinedList"/>
    <dgm:cxn modelId="{D916A922-FA3D-40AD-97DB-B4AF46B73199}" type="presParOf" srcId="{E13AA946-44EE-4E5F-8CF3-61928C020989}" destId="{7D9AB8C5-8F36-434B-8F37-D5F9C45EDE9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11FA1C2-0F1A-4654-8A91-94CB4D71EBF0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7D0DF3-C9EE-4CD3-AAA5-85B3DA70694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Initial goal was to work for two quarters</a:t>
          </a:r>
        </a:p>
      </dgm:t>
    </dgm:pt>
    <dgm:pt modelId="{0B184DF1-C915-4BFC-A645-CFEA2DC1E0DF}" type="parTrans" cxnId="{E2D3CA8D-4356-408A-9C58-8E3710CA9DF4}">
      <dgm:prSet/>
      <dgm:spPr/>
      <dgm:t>
        <a:bodyPr/>
        <a:lstStyle/>
        <a:p>
          <a:endParaRPr lang="en-US"/>
        </a:p>
      </dgm:t>
    </dgm:pt>
    <dgm:pt modelId="{37002A09-2858-4064-903B-D8CC096FCD49}" type="sibTrans" cxnId="{E2D3CA8D-4356-408A-9C58-8E3710CA9DF4}">
      <dgm:prSet/>
      <dgm:spPr/>
      <dgm:t>
        <a:bodyPr/>
        <a:lstStyle/>
        <a:p>
          <a:endParaRPr lang="en-US"/>
        </a:p>
      </dgm:t>
    </dgm:pt>
    <dgm:pt modelId="{AA7D1A7C-3108-47E8-80F1-17CAABA25FF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Identify what "workforce" means at SCC (versus Transfer)</a:t>
          </a:r>
        </a:p>
      </dgm:t>
    </dgm:pt>
    <dgm:pt modelId="{8656361D-B1C8-4485-B4CE-F7867ABFBF8D}" type="parTrans" cxnId="{5202462F-B346-44AE-B870-DC921AACBDA0}">
      <dgm:prSet/>
      <dgm:spPr/>
      <dgm:t>
        <a:bodyPr/>
        <a:lstStyle/>
        <a:p>
          <a:endParaRPr lang="en-US"/>
        </a:p>
      </dgm:t>
    </dgm:pt>
    <dgm:pt modelId="{8AA1AEF4-5D42-4F07-8AFD-2B794AF28744}" type="sibTrans" cxnId="{5202462F-B346-44AE-B870-DC921AACBDA0}">
      <dgm:prSet/>
      <dgm:spPr/>
      <dgm:t>
        <a:bodyPr/>
        <a:lstStyle/>
        <a:p>
          <a:endParaRPr lang="en-US"/>
        </a:p>
      </dgm:t>
    </dgm:pt>
    <dgm:pt modelId="{AB09CC75-03BD-4C0F-AADD-DF5B4A3BF4E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Clarify what programs are workforce, how they fit into departments, divisions (I'm still figuring this out!)</a:t>
          </a:r>
        </a:p>
      </dgm:t>
    </dgm:pt>
    <dgm:pt modelId="{6D487A27-A09A-4FE9-BE65-7CBC9B0A1043}" type="parTrans" cxnId="{9163FB14-BDC2-4C12-8314-42108E9BFD54}">
      <dgm:prSet/>
      <dgm:spPr/>
      <dgm:t>
        <a:bodyPr/>
        <a:lstStyle/>
        <a:p>
          <a:endParaRPr lang="en-US"/>
        </a:p>
      </dgm:t>
    </dgm:pt>
    <dgm:pt modelId="{D804176A-148D-41F5-89C9-2C1150F60023}" type="sibTrans" cxnId="{9163FB14-BDC2-4C12-8314-42108E9BFD54}">
      <dgm:prSet/>
      <dgm:spPr/>
      <dgm:t>
        <a:bodyPr/>
        <a:lstStyle/>
        <a:p>
          <a:endParaRPr lang="en-US"/>
        </a:p>
      </dgm:t>
    </dgm:pt>
    <dgm:pt modelId="{BEB24B26-D34B-4E23-89C8-2A1BD2EA2C9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Start cold outreach to department chairs to arrange conversations</a:t>
          </a:r>
        </a:p>
      </dgm:t>
    </dgm:pt>
    <dgm:pt modelId="{FAD8D9E4-D2B9-418D-B02B-87DC12F387A7}" type="parTrans" cxnId="{3A1AA5E0-AE26-4453-B59B-E32ACD7DED31}">
      <dgm:prSet/>
      <dgm:spPr/>
      <dgm:t>
        <a:bodyPr/>
        <a:lstStyle/>
        <a:p>
          <a:endParaRPr lang="en-US"/>
        </a:p>
      </dgm:t>
    </dgm:pt>
    <dgm:pt modelId="{A5E6CDA7-05C0-4B3B-81B3-2E475F0AD5F7}" type="sibTrans" cxnId="{3A1AA5E0-AE26-4453-B59B-E32ACD7DED31}">
      <dgm:prSet/>
      <dgm:spPr/>
      <dgm:t>
        <a:bodyPr/>
        <a:lstStyle/>
        <a:p>
          <a:endParaRPr lang="en-US"/>
        </a:p>
      </dgm:t>
    </dgm:pt>
    <dgm:pt modelId="{A34554CC-C3BE-4F83-9407-B0E71A6BF1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Meanwhile, also start to dive into the wide world of published information on the Internet, via academic articles and... a lot more... and track it all</a:t>
          </a:r>
        </a:p>
      </dgm:t>
    </dgm:pt>
    <dgm:pt modelId="{33FDB1C1-255E-41E1-9F6B-6BDAC39D0633}" type="parTrans" cxnId="{D1BBEA12-B32B-4428-8275-5273322380FA}">
      <dgm:prSet/>
      <dgm:spPr/>
      <dgm:t>
        <a:bodyPr/>
        <a:lstStyle/>
        <a:p>
          <a:endParaRPr lang="en-US"/>
        </a:p>
      </dgm:t>
    </dgm:pt>
    <dgm:pt modelId="{164985C0-F390-4E93-A548-9A5ECB81752C}" type="sibTrans" cxnId="{D1BBEA12-B32B-4428-8275-5273322380FA}">
      <dgm:prSet/>
      <dgm:spPr/>
      <dgm:t>
        <a:bodyPr/>
        <a:lstStyle/>
        <a:p>
          <a:endParaRPr lang="en-US"/>
        </a:p>
      </dgm:t>
    </dgm:pt>
    <dgm:pt modelId="{BE3E723F-DB22-4D3B-8273-1C384DDAE1D9}" type="pres">
      <dgm:prSet presAssocID="{811FA1C2-0F1A-4654-8A91-94CB4D71EBF0}" presName="root" presStyleCnt="0">
        <dgm:presLayoutVars>
          <dgm:dir/>
          <dgm:resizeHandles val="exact"/>
        </dgm:presLayoutVars>
      </dgm:prSet>
      <dgm:spPr/>
    </dgm:pt>
    <dgm:pt modelId="{3DF1232E-3121-4707-9787-FC3891988FCF}" type="pres">
      <dgm:prSet presAssocID="{627D0DF3-C9EE-4CD3-AAA5-85B3DA706943}" presName="compNode" presStyleCnt="0"/>
      <dgm:spPr/>
    </dgm:pt>
    <dgm:pt modelId="{0454900B-DD54-4A08-BDB4-AE469A9B464D}" type="pres">
      <dgm:prSet presAssocID="{627D0DF3-C9EE-4CD3-AAA5-85B3DA70694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4F9E7CED-849A-439C-BEF0-AF88B1B1096F}" type="pres">
      <dgm:prSet presAssocID="{627D0DF3-C9EE-4CD3-AAA5-85B3DA706943}" presName="spaceRect" presStyleCnt="0"/>
      <dgm:spPr/>
    </dgm:pt>
    <dgm:pt modelId="{4A51CEBA-7C57-43A9-A111-3155BD7EFA8F}" type="pres">
      <dgm:prSet presAssocID="{627D0DF3-C9EE-4CD3-AAA5-85B3DA706943}" presName="textRect" presStyleLbl="revTx" presStyleIdx="0" presStyleCnt="5">
        <dgm:presLayoutVars>
          <dgm:chMax val="1"/>
          <dgm:chPref val="1"/>
        </dgm:presLayoutVars>
      </dgm:prSet>
      <dgm:spPr/>
    </dgm:pt>
    <dgm:pt modelId="{519626AE-1D46-4E35-8A53-DCFEC325F410}" type="pres">
      <dgm:prSet presAssocID="{37002A09-2858-4064-903B-D8CC096FCD49}" presName="sibTrans" presStyleCnt="0"/>
      <dgm:spPr/>
    </dgm:pt>
    <dgm:pt modelId="{E6BD68DC-74FD-4143-B537-B21EDA2DF1B8}" type="pres">
      <dgm:prSet presAssocID="{AA7D1A7C-3108-47E8-80F1-17CAABA25FFC}" presName="compNode" presStyleCnt="0"/>
      <dgm:spPr/>
    </dgm:pt>
    <dgm:pt modelId="{D71C9B49-441C-4625-AEAB-950E87B97993}" type="pres">
      <dgm:prSet presAssocID="{AA7D1A7C-3108-47E8-80F1-17CAABA25FF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449B9C38-83CF-4C2A-AA68-F007F62485D8}" type="pres">
      <dgm:prSet presAssocID="{AA7D1A7C-3108-47E8-80F1-17CAABA25FFC}" presName="spaceRect" presStyleCnt="0"/>
      <dgm:spPr/>
    </dgm:pt>
    <dgm:pt modelId="{037E644E-59AA-47DC-A5CE-1A218A262C9F}" type="pres">
      <dgm:prSet presAssocID="{AA7D1A7C-3108-47E8-80F1-17CAABA25FFC}" presName="textRect" presStyleLbl="revTx" presStyleIdx="1" presStyleCnt="5">
        <dgm:presLayoutVars>
          <dgm:chMax val="1"/>
          <dgm:chPref val="1"/>
        </dgm:presLayoutVars>
      </dgm:prSet>
      <dgm:spPr/>
    </dgm:pt>
    <dgm:pt modelId="{1541F380-16E4-4DC5-BD81-749D988C261D}" type="pres">
      <dgm:prSet presAssocID="{8AA1AEF4-5D42-4F07-8AFD-2B794AF28744}" presName="sibTrans" presStyleCnt="0"/>
      <dgm:spPr/>
    </dgm:pt>
    <dgm:pt modelId="{6730E28E-47C5-408C-9819-3530EAE50A8C}" type="pres">
      <dgm:prSet presAssocID="{AB09CC75-03BD-4C0F-AADD-DF5B4A3BF4E0}" presName="compNode" presStyleCnt="0"/>
      <dgm:spPr/>
    </dgm:pt>
    <dgm:pt modelId="{5C5FFC07-A02D-4011-A9F0-EF80AFBBDF5B}" type="pres">
      <dgm:prSet presAssocID="{AB09CC75-03BD-4C0F-AADD-DF5B4A3BF4E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81B43386-ACB7-4AB7-BAFC-2791CE87A955}" type="pres">
      <dgm:prSet presAssocID="{AB09CC75-03BD-4C0F-AADD-DF5B4A3BF4E0}" presName="spaceRect" presStyleCnt="0"/>
      <dgm:spPr/>
    </dgm:pt>
    <dgm:pt modelId="{F6A80D66-AD7E-4885-AE17-DFC6EA039CB0}" type="pres">
      <dgm:prSet presAssocID="{AB09CC75-03BD-4C0F-AADD-DF5B4A3BF4E0}" presName="textRect" presStyleLbl="revTx" presStyleIdx="2" presStyleCnt="5">
        <dgm:presLayoutVars>
          <dgm:chMax val="1"/>
          <dgm:chPref val="1"/>
        </dgm:presLayoutVars>
      </dgm:prSet>
      <dgm:spPr/>
    </dgm:pt>
    <dgm:pt modelId="{B3395804-E72D-44FA-937C-D59501272069}" type="pres">
      <dgm:prSet presAssocID="{D804176A-148D-41F5-89C9-2C1150F60023}" presName="sibTrans" presStyleCnt="0"/>
      <dgm:spPr/>
    </dgm:pt>
    <dgm:pt modelId="{7EB08AED-A2BD-4DE0-88FD-FE8FE773EAAB}" type="pres">
      <dgm:prSet presAssocID="{BEB24B26-D34B-4E23-89C8-2A1BD2EA2C97}" presName="compNode" presStyleCnt="0"/>
      <dgm:spPr/>
    </dgm:pt>
    <dgm:pt modelId="{F3CE2E3E-3C2A-488D-B904-A828FD4D4095}" type="pres">
      <dgm:prSet presAssocID="{BEB24B26-D34B-4E23-89C8-2A1BD2EA2C9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F629D610-3838-4601-BE66-A26F3FA4C4C4}" type="pres">
      <dgm:prSet presAssocID="{BEB24B26-D34B-4E23-89C8-2A1BD2EA2C97}" presName="spaceRect" presStyleCnt="0"/>
      <dgm:spPr/>
    </dgm:pt>
    <dgm:pt modelId="{9AD4E6B6-38CA-4546-B0CC-38EF29198377}" type="pres">
      <dgm:prSet presAssocID="{BEB24B26-D34B-4E23-89C8-2A1BD2EA2C97}" presName="textRect" presStyleLbl="revTx" presStyleIdx="3" presStyleCnt="5">
        <dgm:presLayoutVars>
          <dgm:chMax val="1"/>
          <dgm:chPref val="1"/>
        </dgm:presLayoutVars>
      </dgm:prSet>
      <dgm:spPr/>
    </dgm:pt>
    <dgm:pt modelId="{E634C21E-FF5A-483D-B7AD-B5D766EB6F66}" type="pres">
      <dgm:prSet presAssocID="{A5E6CDA7-05C0-4B3B-81B3-2E475F0AD5F7}" presName="sibTrans" presStyleCnt="0"/>
      <dgm:spPr/>
    </dgm:pt>
    <dgm:pt modelId="{E172CFED-1FCF-4721-81A0-C3A80E973271}" type="pres">
      <dgm:prSet presAssocID="{A34554CC-C3BE-4F83-9407-B0E71A6BF17A}" presName="compNode" presStyleCnt="0"/>
      <dgm:spPr/>
    </dgm:pt>
    <dgm:pt modelId="{0979AED6-E40B-437F-8C6A-3FAC440EFB3E}" type="pres">
      <dgm:prSet presAssocID="{A34554CC-C3BE-4F83-9407-B0E71A6BF17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7E2F1D5F-FAC6-41A1-A184-6929CB2E9FBB}" type="pres">
      <dgm:prSet presAssocID="{A34554CC-C3BE-4F83-9407-B0E71A6BF17A}" presName="spaceRect" presStyleCnt="0"/>
      <dgm:spPr/>
    </dgm:pt>
    <dgm:pt modelId="{C10D09C1-DD98-4AFA-86F9-BA0D30647D2F}" type="pres">
      <dgm:prSet presAssocID="{A34554CC-C3BE-4F83-9407-B0E71A6BF17A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D1BBEA12-B32B-4428-8275-5273322380FA}" srcId="{811FA1C2-0F1A-4654-8A91-94CB4D71EBF0}" destId="{A34554CC-C3BE-4F83-9407-B0E71A6BF17A}" srcOrd="4" destOrd="0" parTransId="{33FDB1C1-255E-41E1-9F6B-6BDAC39D0633}" sibTransId="{164985C0-F390-4E93-A548-9A5ECB81752C}"/>
    <dgm:cxn modelId="{9163FB14-BDC2-4C12-8314-42108E9BFD54}" srcId="{811FA1C2-0F1A-4654-8A91-94CB4D71EBF0}" destId="{AB09CC75-03BD-4C0F-AADD-DF5B4A3BF4E0}" srcOrd="2" destOrd="0" parTransId="{6D487A27-A09A-4FE9-BE65-7CBC9B0A1043}" sibTransId="{D804176A-148D-41F5-89C9-2C1150F60023}"/>
    <dgm:cxn modelId="{5202462F-B346-44AE-B870-DC921AACBDA0}" srcId="{811FA1C2-0F1A-4654-8A91-94CB4D71EBF0}" destId="{AA7D1A7C-3108-47E8-80F1-17CAABA25FFC}" srcOrd="1" destOrd="0" parTransId="{8656361D-B1C8-4485-B4CE-F7867ABFBF8D}" sibTransId="{8AA1AEF4-5D42-4F07-8AFD-2B794AF28744}"/>
    <dgm:cxn modelId="{95187F36-42C3-4E17-B7FA-391428024917}" type="presOf" srcId="{AB09CC75-03BD-4C0F-AADD-DF5B4A3BF4E0}" destId="{F6A80D66-AD7E-4885-AE17-DFC6EA039CB0}" srcOrd="0" destOrd="0" presId="urn:microsoft.com/office/officeart/2018/2/layout/IconLabelList"/>
    <dgm:cxn modelId="{2672E163-5F22-4A0E-B5F5-9F0374FFCCC1}" type="presOf" srcId="{811FA1C2-0F1A-4654-8A91-94CB4D71EBF0}" destId="{BE3E723F-DB22-4D3B-8273-1C384DDAE1D9}" srcOrd="0" destOrd="0" presId="urn:microsoft.com/office/officeart/2018/2/layout/IconLabelList"/>
    <dgm:cxn modelId="{E2D3CA8D-4356-408A-9C58-8E3710CA9DF4}" srcId="{811FA1C2-0F1A-4654-8A91-94CB4D71EBF0}" destId="{627D0DF3-C9EE-4CD3-AAA5-85B3DA706943}" srcOrd="0" destOrd="0" parTransId="{0B184DF1-C915-4BFC-A645-CFEA2DC1E0DF}" sibTransId="{37002A09-2858-4064-903B-D8CC096FCD49}"/>
    <dgm:cxn modelId="{963AF68D-A47E-45F5-9D5A-0EDECA092E7B}" type="presOf" srcId="{627D0DF3-C9EE-4CD3-AAA5-85B3DA706943}" destId="{4A51CEBA-7C57-43A9-A111-3155BD7EFA8F}" srcOrd="0" destOrd="0" presId="urn:microsoft.com/office/officeart/2018/2/layout/IconLabelList"/>
    <dgm:cxn modelId="{55D78398-E573-4202-BAE2-D5F87A2C61F2}" type="presOf" srcId="{BEB24B26-D34B-4E23-89C8-2A1BD2EA2C97}" destId="{9AD4E6B6-38CA-4546-B0CC-38EF29198377}" srcOrd="0" destOrd="0" presId="urn:microsoft.com/office/officeart/2018/2/layout/IconLabelList"/>
    <dgm:cxn modelId="{3466F0C8-0D62-4A4C-9FAF-323D9EC88C79}" type="presOf" srcId="{A34554CC-C3BE-4F83-9407-B0E71A6BF17A}" destId="{C10D09C1-DD98-4AFA-86F9-BA0D30647D2F}" srcOrd="0" destOrd="0" presId="urn:microsoft.com/office/officeart/2018/2/layout/IconLabelList"/>
    <dgm:cxn modelId="{3A1AA5E0-AE26-4453-B59B-E32ACD7DED31}" srcId="{811FA1C2-0F1A-4654-8A91-94CB4D71EBF0}" destId="{BEB24B26-D34B-4E23-89C8-2A1BD2EA2C97}" srcOrd="3" destOrd="0" parTransId="{FAD8D9E4-D2B9-418D-B02B-87DC12F387A7}" sibTransId="{A5E6CDA7-05C0-4B3B-81B3-2E475F0AD5F7}"/>
    <dgm:cxn modelId="{1E10A8E9-3458-4F6B-84D8-E2FE73E0CA99}" type="presOf" srcId="{AA7D1A7C-3108-47E8-80F1-17CAABA25FFC}" destId="{037E644E-59AA-47DC-A5CE-1A218A262C9F}" srcOrd="0" destOrd="0" presId="urn:microsoft.com/office/officeart/2018/2/layout/IconLabelList"/>
    <dgm:cxn modelId="{2F994835-F2AE-448C-B031-81D4B968DD58}" type="presParOf" srcId="{BE3E723F-DB22-4D3B-8273-1C384DDAE1D9}" destId="{3DF1232E-3121-4707-9787-FC3891988FCF}" srcOrd="0" destOrd="0" presId="urn:microsoft.com/office/officeart/2018/2/layout/IconLabelList"/>
    <dgm:cxn modelId="{6CE996FD-2420-4210-98EB-C91F7B46B925}" type="presParOf" srcId="{3DF1232E-3121-4707-9787-FC3891988FCF}" destId="{0454900B-DD54-4A08-BDB4-AE469A9B464D}" srcOrd="0" destOrd="0" presId="urn:microsoft.com/office/officeart/2018/2/layout/IconLabelList"/>
    <dgm:cxn modelId="{2A5F4961-DB33-40DA-B0B1-C3315BF75323}" type="presParOf" srcId="{3DF1232E-3121-4707-9787-FC3891988FCF}" destId="{4F9E7CED-849A-439C-BEF0-AF88B1B1096F}" srcOrd="1" destOrd="0" presId="urn:microsoft.com/office/officeart/2018/2/layout/IconLabelList"/>
    <dgm:cxn modelId="{AE59021C-978C-42B4-8ECC-A1C9B35ED90E}" type="presParOf" srcId="{3DF1232E-3121-4707-9787-FC3891988FCF}" destId="{4A51CEBA-7C57-43A9-A111-3155BD7EFA8F}" srcOrd="2" destOrd="0" presId="urn:microsoft.com/office/officeart/2018/2/layout/IconLabelList"/>
    <dgm:cxn modelId="{D7BD4816-EC4B-4F3E-A224-2D2AD260D6D9}" type="presParOf" srcId="{BE3E723F-DB22-4D3B-8273-1C384DDAE1D9}" destId="{519626AE-1D46-4E35-8A53-DCFEC325F410}" srcOrd="1" destOrd="0" presId="urn:microsoft.com/office/officeart/2018/2/layout/IconLabelList"/>
    <dgm:cxn modelId="{08DCF192-90C6-459D-B578-A562AE5BE6B9}" type="presParOf" srcId="{BE3E723F-DB22-4D3B-8273-1C384DDAE1D9}" destId="{E6BD68DC-74FD-4143-B537-B21EDA2DF1B8}" srcOrd="2" destOrd="0" presId="urn:microsoft.com/office/officeart/2018/2/layout/IconLabelList"/>
    <dgm:cxn modelId="{DD150497-5386-438D-8D86-BF5A1336F729}" type="presParOf" srcId="{E6BD68DC-74FD-4143-B537-B21EDA2DF1B8}" destId="{D71C9B49-441C-4625-AEAB-950E87B97993}" srcOrd="0" destOrd="0" presId="urn:microsoft.com/office/officeart/2018/2/layout/IconLabelList"/>
    <dgm:cxn modelId="{61CDB915-7864-437D-8475-DA17A6134D48}" type="presParOf" srcId="{E6BD68DC-74FD-4143-B537-B21EDA2DF1B8}" destId="{449B9C38-83CF-4C2A-AA68-F007F62485D8}" srcOrd="1" destOrd="0" presId="urn:microsoft.com/office/officeart/2018/2/layout/IconLabelList"/>
    <dgm:cxn modelId="{87815BA4-07FF-48B4-9218-7363EDFBA5DE}" type="presParOf" srcId="{E6BD68DC-74FD-4143-B537-B21EDA2DF1B8}" destId="{037E644E-59AA-47DC-A5CE-1A218A262C9F}" srcOrd="2" destOrd="0" presId="urn:microsoft.com/office/officeart/2018/2/layout/IconLabelList"/>
    <dgm:cxn modelId="{54E79FA4-A3F5-4EDA-8278-B010337E15A7}" type="presParOf" srcId="{BE3E723F-DB22-4D3B-8273-1C384DDAE1D9}" destId="{1541F380-16E4-4DC5-BD81-749D988C261D}" srcOrd="3" destOrd="0" presId="urn:microsoft.com/office/officeart/2018/2/layout/IconLabelList"/>
    <dgm:cxn modelId="{6818A7A9-6B53-4A06-9067-3FEBA52BE330}" type="presParOf" srcId="{BE3E723F-DB22-4D3B-8273-1C384DDAE1D9}" destId="{6730E28E-47C5-408C-9819-3530EAE50A8C}" srcOrd="4" destOrd="0" presId="urn:microsoft.com/office/officeart/2018/2/layout/IconLabelList"/>
    <dgm:cxn modelId="{F2C46079-3410-4E6F-8DD1-B3B52944FA8A}" type="presParOf" srcId="{6730E28E-47C5-408C-9819-3530EAE50A8C}" destId="{5C5FFC07-A02D-4011-A9F0-EF80AFBBDF5B}" srcOrd="0" destOrd="0" presId="urn:microsoft.com/office/officeart/2018/2/layout/IconLabelList"/>
    <dgm:cxn modelId="{0DA13D2B-3C62-4EE6-A526-D1781935B80C}" type="presParOf" srcId="{6730E28E-47C5-408C-9819-3530EAE50A8C}" destId="{81B43386-ACB7-4AB7-BAFC-2791CE87A955}" srcOrd="1" destOrd="0" presId="urn:microsoft.com/office/officeart/2018/2/layout/IconLabelList"/>
    <dgm:cxn modelId="{445178C9-9770-4D90-9E0D-2C10F2ACEB4D}" type="presParOf" srcId="{6730E28E-47C5-408C-9819-3530EAE50A8C}" destId="{F6A80D66-AD7E-4885-AE17-DFC6EA039CB0}" srcOrd="2" destOrd="0" presId="urn:microsoft.com/office/officeart/2018/2/layout/IconLabelList"/>
    <dgm:cxn modelId="{E36E9305-DB29-453A-B579-2DD410A2ADBF}" type="presParOf" srcId="{BE3E723F-DB22-4D3B-8273-1C384DDAE1D9}" destId="{B3395804-E72D-44FA-937C-D59501272069}" srcOrd="5" destOrd="0" presId="urn:microsoft.com/office/officeart/2018/2/layout/IconLabelList"/>
    <dgm:cxn modelId="{A13DC32C-4799-4568-8B9F-F4BC037AF712}" type="presParOf" srcId="{BE3E723F-DB22-4D3B-8273-1C384DDAE1D9}" destId="{7EB08AED-A2BD-4DE0-88FD-FE8FE773EAAB}" srcOrd="6" destOrd="0" presId="urn:microsoft.com/office/officeart/2018/2/layout/IconLabelList"/>
    <dgm:cxn modelId="{EAAD6FA9-DABC-4194-9315-2F67DCB81841}" type="presParOf" srcId="{7EB08AED-A2BD-4DE0-88FD-FE8FE773EAAB}" destId="{F3CE2E3E-3C2A-488D-B904-A828FD4D4095}" srcOrd="0" destOrd="0" presId="urn:microsoft.com/office/officeart/2018/2/layout/IconLabelList"/>
    <dgm:cxn modelId="{CBE2D900-FF9C-424C-8967-154A3458DDFC}" type="presParOf" srcId="{7EB08AED-A2BD-4DE0-88FD-FE8FE773EAAB}" destId="{F629D610-3838-4601-BE66-A26F3FA4C4C4}" srcOrd="1" destOrd="0" presId="urn:microsoft.com/office/officeart/2018/2/layout/IconLabelList"/>
    <dgm:cxn modelId="{8B26C1BB-5805-45AB-9746-9F7E93110E0F}" type="presParOf" srcId="{7EB08AED-A2BD-4DE0-88FD-FE8FE773EAAB}" destId="{9AD4E6B6-38CA-4546-B0CC-38EF29198377}" srcOrd="2" destOrd="0" presId="urn:microsoft.com/office/officeart/2018/2/layout/IconLabelList"/>
    <dgm:cxn modelId="{6407E0F2-317E-4BA3-B95B-AE6DFB58D672}" type="presParOf" srcId="{BE3E723F-DB22-4D3B-8273-1C384DDAE1D9}" destId="{E634C21E-FF5A-483D-B7AD-B5D766EB6F66}" srcOrd="7" destOrd="0" presId="urn:microsoft.com/office/officeart/2018/2/layout/IconLabelList"/>
    <dgm:cxn modelId="{466E66E1-0A55-44A2-9102-87FC300854E8}" type="presParOf" srcId="{BE3E723F-DB22-4D3B-8273-1C384DDAE1D9}" destId="{E172CFED-1FCF-4721-81A0-C3A80E973271}" srcOrd="8" destOrd="0" presId="urn:microsoft.com/office/officeart/2018/2/layout/IconLabelList"/>
    <dgm:cxn modelId="{F1DA894D-6CE2-42EA-8A8B-8B8A0C199C01}" type="presParOf" srcId="{E172CFED-1FCF-4721-81A0-C3A80E973271}" destId="{0979AED6-E40B-437F-8C6A-3FAC440EFB3E}" srcOrd="0" destOrd="0" presId="urn:microsoft.com/office/officeart/2018/2/layout/IconLabelList"/>
    <dgm:cxn modelId="{05A4D753-C433-4706-B4EB-27EFEC8BC1E4}" type="presParOf" srcId="{E172CFED-1FCF-4721-81A0-C3A80E973271}" destId="{7E2F1D5F-FAC6-41A1-A184-6929CB2E9FBB}" srcOrd="1" destOrd="0" presId="urn:microsoft.com/office/officeart/2018/2/layout/IconLabelList"/>
    <dgm:cxn modelId="{95265161-CD3D-4C18-9658-2777AEB12B9F}" type="presParOf" srcId="{E172CFED-1FCF-4721-81A0-C3A80E973271}" destId="{C10D09C1-DD98-4AFA-86F9-BA0D30647D2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DED11AF-B2B0-4838-8BE5-10710D30EF37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6045791-5EB2-470D-9C39-28F43C13159B}">
      <dgm:prSet/>
      <dgm:spPr/>
      <dgm:t>
        <a:bodyPr/>
        <a:lstStyle/>
        <a:p>
          <a:r>
            <a:rPr lang="en-US"/>
            <a:t>Translating workforce programs with pathways to explore</a:t>
          </a:r>
        </a:p>
      </dgm:t>
    </dgm:pt>
    <dgm:pt modelId="{C674CF04-8F1E-4FB1-AFD5-3D095E684E34}" type="parTrans" cxnId="{7F04D420-A16C-4ECA-AD9C-2C9B0F451138}">
      <dgm:prSet/>
      <dgm:spPr/>
      <dgm:t>
        <a:bodyPr/>
        <a:lstStyle/>
        <a:p>
          <a:endParaRPr lang="en-US"/>
        </a:p>
      </dgm:t>
    </dgm:pt>
    <dgm:pt modelId="{803A1257-1833-4819-A27F-2A538CD89F05}" type="sibTrans" cxnId="{7F04D420-A16C-4ECA-AD9C-2C9B0F451138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EE751768-6235-42EA-8406-15DD5D705923}">
      <dgm:prSet/>
      <dgm:spPr/>
      <dgm:t>
        <a:bodyPr/>
        <a:lstStyle/>
        <a:p>
          <a:r>
            <a:rPr lang="en-US"/>
            <a:t>Finding appropriate language to present the project, make it compelling</a:t>
          </a:r>
        </a:p>
      </dgm:t>
    </dgm:pt>
    <dgm:pt modelId="{CE801011-5D2F-4430-BCC5-F29AA785DFFA}" type="parTrans" cxnId="{56123BB8-1F3B-428B-A784-746142B3ACA5}">
      <dgm:prSet/>
      <dgm:spPr/>
      <dgm:t>
        <a:bodyPr/>
        <a:lstStyle/>
        <a:p>
          <a:endParaRPr lang="en-US"/>
        </a:p>
      </dgm:t>
    </dgm:pt>
    <dgm:pt modelId="{0729532C-7A93-42AE-A66B-F8E5BB39112D}" type="sibTrans" cxnId="{56123BB8-1F3B-428B-A784-746142B3ACA5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CCDAE1E0-8019-46B3-9856-15EE322EB76D}">
      <dgm:prSet/>
      <dgm:spPr/>
      <dgm:t>
        <a:bodyPr/>
        <a:lstStyle/>
        <a:p>
          <a:r>
            <a:rPr lang="en-US"/>
            <a:t>Respecting faculty time constraints / availability</a:t>
          </a:r>
        </a:p>
      </dgm:t>
    </dgm:pt>
    <dgm:pt modelId="{43CD5696-7ADF-432C-A77F-172279CC24F1}" type="parTrans" cxnId="{532B2843-4302-476D-8F9C-235069691E98}">
      <dgm:prSet/>
      <dgm:spPr/>
      <dgm:t>
        <a:bodyPr/>
        <a:lstStyle/>
        <a:p>
          <a:endParaRPr lang="en-US"/>
        </a:p>
      </dgm:t>
    </dgm:pt>
    <dgm:pt modelId="{B0BF5361-89D3-441C-B78D-C6789B1511C7}" type="sibTrans" cxnId="{532B2843-4302-476D-8F9C-235069691E98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9A858EEA-A434-4AF8-8C3F-A517F2CE3F6F}">
      <dgm:prSet/>
      <dgm:spPr/>
      <dgm:t>
        <a:bodyPr/>
        <a:lstStyle/>
        <a:p>
          <a:r>
            <a:rPr lang="en-US"/>
            <a:t>Organizing the meetings and documenting what was learned</a:t>
          </a:r>
        </a:p>
      </dgm:t>
    </dgm:pt>
    <dgm:pt modelId="{EB980510-BE99-4828-B9FC-3804552BDF51}" type="parTrans" cxnId="{E648F535-2D53-4FFA-8F2B-B942B1047AB0}">
      <dgm:prSet/>
      <dgm:spPr/>
      <dgm:t>
        <a:bodyPr/>
        <a:lstStyle/>
        <a:p>
          <a:endParaRPr lang="en-US"/>
        </a:p>
      </dgm:t>
    </dgm:pt>
    <dgm:pt modelId="{BC569B03-B44B-4F5A-993B-3DA85252BC68}" type="sibTrans" cxnId="{E648F535-2D53-4FFA-8F2B-B942B1047AB0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D6B97894-967C-4371-9D1E-75371C79F30E}">
      <dgm:prSet/>
      <dgm:spPr/>
      <dgm:t>
        <a:bodyPr/>
        <a:lstStyle/>
        <a:p>
          <a:r>
            <a:rPr lang="en-US"/>
            <a:t>Reflecting on the ideas and situations of each discipline / job</a:t>
          </a:r>
        </a:p>
      </dgm:t>
    </dgm:pt>
    <dgm:pt modelId="{95C879C6-A3F9-4E60-B304-2DE628685541}" type="parTrans" cxnId="{029D2E3B-0069-4285-A295-53AF3AAF66A5}">
      <dgm:prSet/>
      <dgm:spPr/>
      <dgm:t>
        <a:bodyPr/>
        <a:lstStyle/>
        <a:p>
          <a:endParaRPr lang="en-US"/>
        </a:p>
      </dgm:t>
    </dgm:pt>
    <dgm:pt modelId="{BE3D7BBB-6CA3-44AF-93EE-1104AC12B2DE}" type="sibTrans" cxnId="{029D2E3B-0069-4285-A295-53AF3AAF66A5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C3527D21-D58D-4DC4-9117-B4C8897ECB1D}" type="pres">
      <dgm:prSet presAssocID="{5DED11AF-B2B0-4838-8BE5-10710D30EF37}" presName="Name0" presStyleCnt="0">
        <dgm:presLayoutVars>
          <dgm:animLvl val="lvl"/>
          <dgm:resizeHandles val="exact"/>
        </dgm:presLayoutVars>
      </dgm:prSet>
      <dgm:spPr/>
    </dgm:pt>
    <dgm:pt modelId="{15E97C57-DA34-4B0D-8E62-651978307429}" type="pres">
      <dgm:prSet presAssocID="{46045791-5EB2-470D-9C39-28F43C13159B}" presName="compositeNode" presStyleCnt="0">
        <dgm:presLayoutVars>
          <dgm:bulletEnabled val="1"/>
        </dgm:presLayoutVars>
      </dgm:prSet>
      <dgm:spPr/>
    </dgm:pt>
    <dgm:pt modelId="{CF5E2519-BE0C-47B3-AD75-5EF78A783EE4}" type="pres">
      <dgm:prSet presAssocID="{46045791-5EB2-470D-9C39-28F43C13159B}" presName="bgRect" presStyleLbl="bgAccFollowNode1" presStyleIdx="0" presStyleCnt="5"/>
      <dgm:spPr/>
    </dgm:pt>
    <dgm:pt modelId="{1B0668C2-6BC3-44A6-BED3-198E9CFD1E04}" type="pres">
      <dgm:prSet presAssocID="{803A1257-1833-4819-A27F-2A538CD89F05}" presName="sibTransNodeCircle" presStyleLbl="alignNode1" presStyleIdx="0" presStyleCnt="10">
        <dgm:presLayoutVars>
          <dgm:chMax val="0"/>
          <dgm:bulletEnabled/>
        </dgm:presLayoutVars>
      </dgm:prSet>
      <dgm:spPr/>
    </dgm:pt>
    <dgm:pt modelId="{4C650713-1E21-4F7F-9925-C01C3A26B871}" type="pres">
      <dgm:prSet presAssocID="{46045791-5EB2-470D-9C39-28F43C13159B}" presName="bottomLine" presStyleLbl="alignNode1" presStyleIdx="1" presStyleCnt="10">
        <dgm:presLayoutVars/>
      </dgm:prSet>
      <dgm:spPr/>
    </dgm:pt>
    <dgm:pt modelId="{27A7A096-4949-400D-A76A-A35E5137CB3F}" type="pres">
      <dgm:prSet presAssocID="{46045791-5EB2-470D-9C39-28F43C13159B}" presName="nodeText" presStyleLbl="bgAccFollowNode1" presStyleIdx="0" presStyleCnt="5">
        <dgm:presLayoutVars>
          <dgm:bulletEnabled val="1"/>
        </dgm:presLayoutVars>
      </dgm:prSet>
      <dgm:spPr/>
    </dgm:pt>
    <dgm:pt modelId="{98EC7292-B56F-478E-8379-BB5EA1C64B6B}" type="pres">
      <dgm:prSet presAssocID="{803A1257-1833-4819-A27F-2A538CD89F05}" presName="sibTrans" presStyleCnt="0"/>
      <dgm:spPr/>
    </dgm:pt>
    <dgm:pt modelId="{79AD05CD-554A-4822-819B-45620FCC1ABE}" type="pres">
      <dgm:prSet presAssocID="{EE751768-6235-42EA-8406-15DD5D705923}" presName="compositeNode" presStyleCnt="0">
        <dgm:presLayoutVars>
          <dgm:bulletEnabled val="1"/>
        </dgm:presLayoutVars>
      </dgm:prSet>
      <dgm:spPr/>
    </dgm:pt>
    <dgm:pt modelId="{7F7C15B1-A66E-4340-8F56-D82DE46852EF}" type="pres">
      <dgm:prSet presAssocID="{EE751768-6235-42EA-8406-15DD5D705923}" presName="bgRect" presStyleLbl="bgAccFollowNode1" presStyleIdx="1" presStyleCnt="5"/>
      <dgm:spPr/>
    </dgm:pt>
    <dgm:pt modelId="{4EA95576-7DB4-47FF-A68A-A8BF88F6C07C}" type="pres">
      <dgm:prSet presAssocID="{0729532C-7A93-42AE-A66B-F8E5BB39112D}" presName="sibTransNodeCircle" presStyleLbl="alignNode1" presStyleIdx="2" presStyleCnt="10">
        <dgm:presLayoutVars>
          <dgm:chMax val="0"/>
          <dgm:bulletEnabled/>
        </dgm:presLayoutVars>
      </dgm:prSet>
      <dgm:spPr/>
    </dgm:pt>
    <dgm:pt modelId="{591F656B-BF79-47DE-8A9C-A71C2A46746C}" type="pres">
      <dgm:prSet presAssocID="{EE751768-6235-42EA-8406-15DD5D705923}" presName="bottomLine" presStyleLbl="alignNode1" presStyleIdx="3" presStyleCnt="10">
        <dgm:presLayoutVars/>
      </dgm:prSet>
      <dgm:spPr/>
    </dgm:pt>
    <dgm:pt modelId="{A375CBA6-3D4B-44FB-B27F-A13449CFD8CC}" type="pres">
      <dgm:prSet presAssocID="{EE751768-6235-42EA-8406-15DD5D705923}" presName="nodeText" presStyleLbl="bgAccFollowNode1" presStyleIdx="1" presStyleCnt="5">
        <dgm:presLayoutVars>
          <dgm:bulletEnabled val="1"/>
        </dgm:presLayoutVars>
      </dgm:prSet>
      <dgm:spPr/>
    </dgm:pt>
    <dgm:pt modelId="{06EB7E09-31CC-4CBA-93A5-008A91FE4F2B}" type="pres">
      <dgm:prSet presAssocID="{0729532C-7A93-42AE-A66B-F8E5BB39112D}" presName="sibTrans" presStyleCnt="0"/>
      <dgm:spPr/>
    </dgm:pt>
    <dgm:pt modelId="{F80335A0-CE1E-4738-BCFB-9C047ED87194}" type="pres">
      <dgm:prSet presAssocID="{CCDAE1E0-8019-46B3-9856-15EE322EB76D}" presName="compositeNode" presStyleCnt="0">
        <dgm:presLayoutVars>
          <dgm:bulletEnabled val="1"/>
        </dgm:presLayoutVars>
      </dgm:prSet>
      <dgm:spPr/>
    </dgm:pt>
    <dgm:pt modelId="{A7D8A28E-F215-467A-894F-043E27FF8DE6}" type="pres">
      <dgm:prSet presAssocID="{CCDAE1E0-8019-46B3-9856-15EE322EB76D}" presName="bgRect" presStyleLbl="bgAccFollowNode1" presStyleIdx="2" presStyleCnt="5"/>
      <dgm:spPr/>
    </dgm:pt>
    <dgm:pt modelId="{A8B6C28E-7D22-4232-A2E4-EEB576372846}" type="pres">
      <dgm:prSet presAssocID="{B0BF5361-89D3-441C-B78D-C6789B1511C7}" presName="sibTransNodeCircle" presStyleLbl="alignNode1" presStyleIdx="4" presStyleCnt="10">
        <dgm:presLayoutVars>
          <dgm:chMax val="0"/>
          <dgm:bulletEnabled/>
        </dgm:presLayoutVars>
      </dgm:prSet>
      <dgm:spPr/>
    </dgm:pt>
    <dgm:pt modelId="{AA5745CB-4ACF-4489-8BB4-E99127195B84}" type="pres">
      <dgm:prSet presAssocID="{CCDAE1E0-8019-46B3-9856-15EE322EB76D}" presName="bottomLine" presStyleLbl="alignNode1" presStyleIdx="5" presStyleCnt="10">
        <dgm:presLayoutVars/>
      </dgm:prSet>
      <dgm:spPr/>
    </dgm:pt>
    <dgm:pt modelId="{693501CD-76CC-4FCB-BFE9-4B4389FC32EE}" type="pres">
      <dgm:prSet presAssocID="{CCDAE1E0-8019-46B3-9856-15EE322EB76D}" presName="nodeText" presStyleLbl="bgAccFollowNode1" presStyleIdx="2" presStyleCnt="5">
        <dgm:presLayoutVars>
          <dgm:bulletEnabled val="1"/>
        </dgm:presLayoutVars>
      </dgm:prSet>
      <dgm:spPr/>
    </dgm:pt>
    <dgm:pt modelId="{D700526B-317C-4DF7-B134-45C4F42CA119}" type="pres">
      <dgm:prSet presAssocID="{B0BF5361-89D3-441C-B78D-C6789B1511C7}" presName="sibTrans" presStyleCnt="0"/>
      <dgm:spPr/>
    </dgm:pt>
    <dgm:pt modelId="{AA650353-830C-4067-9ECA-826BFAB344ED}" type="pres">
      <dgm:prSet presAssocID="{9A858EEA-A434-4AF8-8C3F-A517F2CE3F6F}" presName="compositeNode" presStyleCnt="0">
        <dgm:presLayoutVars>
          <dgm:bulletEnabled val="1"/>
        </dgm:presLayoutVars>
      </dgm:prSet>
      <dgm:spPr/>
    </dgm:pt>
    <dgm:pt modelId="{4AAD9695-F318-4DD1-8869-2AFB2A2CB44F}" type="pres">
      <dgm:prSet presAssocID="{9A858EEA-A434-4AF8-8C3F-A517F2CE3F6F}" presName="bgRect" presStyleLbl="bgAccFollowNode1" presStyleIdx="3" presStyleCnt="5"/>
      <dgm:spPr/>
    </dgm:pt>
    <dgm:pt modelId="{DD591312-95F1-4E4A-BA44-F31C28D5DD82}" type="pres">
      <dgm:prSet presAssocID="{BC569B03-B44B-4F5A-993B-3DA85252BC68}" presName="sibTransNodeCircle" presStyleLbl="alignNode1" presStyleIdx="6" presStyleCnt="10">
        <dgm:presLayoutVars>
          <dgm:chMax val="0"/>
          <dgm:bulletEnabled/>
        </dgm:presLayoutVars>
      </dgm:prSet>
      <dgm:spPr/>
    </dgm:pt>
    <dgm:pt modelId="{35F07514-9FC2-4C2B-8276-361CB0588DE7}" type="pres">
      <dgm:prSet presAssocID="{9A858EEA-A434-4AF8-8C3F-A517F2CE3F6F}" presName="bottomLine" presStyleLbl="alignNode1" presStyleIdx="7" presStyleCnt="10">
        <dgm:presLayoutVars/>
      </dgm:prSet>
      <dgm:spPr/>
    </dgm:pt>
    <dgm:pt modelId="{2B0F0615-6DFB-4CEE-9F53-F6D02AD73B2C}" type="pres">
      <dgm:prSet presAssocID="{9A858EEA-A434-4AF8-8C3F-A517F2CE3F6F}" presName="nodeText" presStyleLbl="bgAccFollowNode1" presStyleIdx="3" presStyleCnt="5">
        <dgm:presLayoutVars>
          <dgm:bulletEnabled val="1"/>
        </dgm:presLayoutVars>
      </dgm:prSet>
      <dgm:spPr/>
    </dgm:pt>
    <dgm:pt modelId="{0AAEA45A-69DF-4758-BC70-AAEA105866B5}" type="pres">
      <dgm:prSet presAssocID="{BC569B03-B44B-4F5A-993B-3DA85252BC68}" presName="sibTrans" presStyleCnt="0"/>
      <dgm:spPr/>
    </dgm:pt>
    <dgm:pt modelId="{55A755CC-9AB6-46A0-BD7A-F53913A8FEAF}" type="pres">
      <dgm:prSet presAssocID="{D6B97894-967C-4371-9D1E-75371C79F30E}" presName="compositeNode" presStyleCnt="0">
        <dgm:presLayoutVars>
          <dgm:bulletEnabled val="1"/>
        </dgm:presLayoutVars>
      </dgm:prSet>
      <dgm:spPr/>
    </dgm:pt>
    <dgm:pt modelId="{994A4016-A8B6-474C-A026-4EF622808ABF}" type="pres">
      <dgm:prSet presAssocID="{D6B97894-967C-4371-9D1E-75371C79F30E}" presName="bgRect" presStyleLbl="bgAccFollowNode1" presStyleIdx="4" presStyleCnt="5"/>
      <dgm:spPr/>
    </dgm:pt>
    <dgm:pt modelId="{5AE67BEE-6686-49A6-86EB-F7D7426E34DF}" type="pres">
      <dgm:prSet presAssocID="{BE3D7BBB-6CA3-44AF-93EE-1104AC12B2DE}" presName="sibTransNodeCircle" presStyleLbl="alignNode1" presStyleIdx="8" presStyleCnt="10">
        <dgm:presLayoutVars>
          <dgm:chMax val="0"/>
          <dgm:bulletEnabled/>
        </dgm:presLayoutVars>
      </dgm:prSet>
      <dgm:spPr/>
    </dgm:pt>
    <dgm:pt modelId="{8BB455AA-3AE3-49C9-B81C-11A646698D7F}" type="pres">
      <dgm:prSet presAssocID="{D6B97894-967C-4371-9D1E-75371C79F30E}" presName="bottomLine" presStyleLbl="alignNode1" presStyleIdx="9" presStyleCnt="10">
        <dgm:presLayoutVars/>
      </dgm:prSet>
      <dgm:spPr/>
    </dgm:pt>
    <dgm:pt modelId="{521A0B74-32A3-4A4D-B942-B9A56DF9F79D}" type="pres">
      <dgm:prSet presAssocID="{D6B97894-967C-4371-9D1E-75371C79F30E}" presName="nodeText" presStyleLbl="bgAccFollowNode1" presStyleIdx="4" presStyleCnt="5">
        <dgm:presLayoutVars>
          <dgm:bulletEnabled val="1"/>
        </dgm:presLayoutVars>
      </dgm:prSet>
      <dgm:spPr/>
    </dgm:pt>
  </dgm:ptLst>
  <dgm:cxnLst>
    <dgm:cxn modelId="{D44C0B16-2FC4-4BB4-8C50-CDDA559DF8E9}" type="presOf" srcId="{46045791-5EB2-470D-9C39-28F43C13159B}" destId="{CF5E2519-BE0C-47B3-AD75-5EF78A783EE4}" srcOrd="0" destOrd="0" presId="urn:microsoft.com/office/officeart/2016/7/layout/BasicLinearProcessNumbered"/>
    <dgm:cxn modelId="{7F04D420-A16C-4ECA-AD9C-2C9B0F451138}" srcId="{5DED11AF-B2B0-4838-8BE5-10710D30EF37}" destId="{46045791-5EB2-470D-9C39-28F43C13159B}" srcOrd="0" destOrd="0" parTransId="{C674CF04-8F1E-4FB1-AFD5-3D095E684E34}" sibTransId="{803A1257-1833-4819-A27F-2A538CD89F05}"/>
    <dgm:cxn modelId="{A5EAFA28-97D2-4FA4-BD0C-126493494332}" type="presOf" srcId="{BE3D7BBB-6CA3-44AF-93EE-1104AC12B2DE}" destId="{5AE67BEE-6686-49A6-86EB-F7D7426E34DF}" srcOrd="0" destOrd="0" presId="urn:microsoft.com/office/officeart/2016/7/layout/BasicLinearProcessNumbered"/>
    <dgm:cxn modelId="{A6ACA92C-34BA-4076-AB85-9CFB74833D5E}" type="presOf" srcId="{9A858EEA-A434-4AF8-8C3F-A517F2CE3F6F}" destId="{2B0F0615-6DFB-4CEE-9F53-F6D02AD73B2C}" srcOrd="1" destOrd="0" presId="urn:microsoft.com/office/officeart/2016/7/layout/BasicLinearProcessNumbered"/>
    <dgm:cxn modelId="{35EF6F31-5501-4895-B775-886D19B81EB3}" type="presOf" srcId="{D6B97894-967C-4371-9D1E-75371C79F30E}" destId="{521A0B74-32A3-4A4D-B942-B9A56DF9F79D}" srcOrd="1" destOrd="0" presId="urn:microsoft.com/office/officeart/2016/7/layout/BasicLinearProcessNumbered"/>
    <dgm:cxn modelId="{23D99535-1207-4938-9AB5-3F74D9AFA36E}" type="presOf" srcId="{CCDAE1E0-8019-46B3-9856-15EE322EB76D}" destId="{A7D8A28E-F215-467A-894F-043E27FF8DE6}" srcOrd="0" destOrd="0" presId="urn:microsoft.com/office/officeart/2016/7/layout/BasicLinearProcessNumbered"/>
    <dgm:cxn modelId="{E648F535-2D53-4FFA-8F2B-B942B1047AB0}" srcId="{5DED11AF-B2B0-4838-8BE5-10710D30EF37}" destId="{9A858EEA-A434-4AF8-8C3F-A517F2CE3F6F}" srcOrd="3" destOrd="0" parTransId="{EB980510-BE99-4828-B9FC-3804552BDF51}" sibTransId="{BC569B03-B44B-4F5A-993B-3DA85252BC68}"/>
    <dgm:cxn modelId="{029D2E3B-0069-4285-A295-53AF3AAF66A5}" srcId="{5DED11AF-B2B0-4838-8BE5-10710D30EF37}" destId="{D6B97894-967C-4371-9D1E-75371C79F30E}" srcOrd="4" destOrd="0" parTransId="{95C879C6-A3F9-4E60-B304-2DE628685541}" sibTransId="{BE3D7BBB-6CA3-44AF-93EE-1104AC12B2DE}"/>
    <dgm:cxn modelId="{532B2843-4302-476D-8F9C-235069691E98}" srcId="{5DED11AF-B2B0-4838-8BE5-10710D30EF37}" destId="{CCDAE1E0-8019-46B3-9856-15EE322EB76D}" srcOrd="2" destOrd="0" parTransId="{43CD5696-7ADF-432C-A77F-172279CC24F1}" sibTransId="{B0BF5361-89D3-441C-B78D-C6789B1511C7}"/>
    <dgm:cxn modelId="{C6816A63-4930-472C-9CCE-E6746CEE9755}" type="presOf" srcId="{B0BF5361-89D3-441C-B78D-C6789B1511C7}" destId="{A8B6C28E-7D22-4232-A2E4-EEB576372846}" srcOrd="0" destOrd="0" presId="urn:microsoft.com/office/officeart/2016/7/layout/BasicLinearProcessNumbered"/>
    <dgm:cxn modelId="{8E8D7554-0385-4062-A9C4-5179E189A1B6}" type="presOf" srcId="{803A1257-1833-4819-A27F-2A538CD89F05}" destId="{1B0668C2-6BC3-44A6-BED3-198E9CFD1E04}" srcOrd="0" destOrd="0" presId="urn:microsoft.com/office/officeart/2016/7/layout/BasicLinearProcessNumbered"/>
    <dgm:cxn modelId="{4694EA74-5272-4A8C-B7B4-8CA2C2D9BAE0}" type="presOf" srcId="{5DED11AF-B2B0-4838-8BE5-10710D30EF37}" destId="{C3527D21-D58D-4DC4-9117-B4C8897ECB1D}" srcOrd="0" destOrd="0" presId="urn:microsoft.com/office/officeart/2016/7/layout/BasicLinearProcessNumbered"/>
    <dgm:cxn modelId="{F7634F87-4C8B-4536-9C24-CB6E30B4E624}" type="presOf" srcId="{0729532C-7A93-42AE-A66B-F8E5BB39112D}" destId="{4EA95576-7DB4-47FF-A68A-A8BF88F6C07C}" srcOrd="0" destOrd="0" presId="urn:microsoft.com/office/officeart/2016/7/layout/BasicLinearProcessNumbered"/>
    <dgm:cxn modelId="{4DA3C997-70DE-4D9E-8724-6F449E1AF9EA}" type="presOf" srcId="{D6B97894-967C-4371-9D1E-75371C79F30E}" destId="{994A4016-A8B6-474C-A026-4EF622808ABF}" srcOrd="0" destOrd="0" presId="urn:microsoft.com/office/officeart/2016/7/layout/BasicLinearProcessNumbered"/>
    <dgm:cxn modelId="{22D465B1-B138-4811-B67F-D986AFE53643}" type="presOf" srcId="{CCDAE1E0-8019-46B3-9856-15EE322EB76D}" destId="{693501CD-76CC-4FCB-BFE9-4B4389FC32EE}" srcOrd="1" destOrd="0" presId="urn:microsoft.com/office/officeart/2016/7/layout/BasicLinearProcessNumbered"/>
    <dgm:cxn modelId="{56123BB8-1F3B-428B-A784-746142B3ACA5}" srcId="{5DED11AF-B2B0-4838-8BE5-10710D30EF37}" destId="{EE751768-6235-42EA-8406-15DD5D705923}" srcOrd="1" destOrd="0" parTransId="{CE801011-5D2F-4430-BCC5-F29AA785DFFA}" sibTransId="{0729532C-7A93-42AE-A66B-F8E5BB39112D}"/>
    <dgm:cxn modelId="{94C9B2BE-8620-41A1-95A1-11A1A73CB385}" type="presOf" srcId="{EE751768-6235-42EA-8406-15DD5D705923}" destId="{7F7C15B1-A66E-4340-8F56-D82DE46852EF}" srcOrd="0" destOrd="0" presId="urn:microsoft.com/office/officeart/2016/7/layout/BasicLinearProcessNumbered"/>
    <dgm:cxn modelId="{136DE5CA-E036-428A-B964-270C2C7677F7}" type="presOf" srcId="{EE751768-6235-42EA-8406-15DD5D705923}" destId="{A375CBA6-3D4B-44FB-B27F-A13449CFD8CC}" srcOrd="1" destOrd="0" presId="urn:microsoft.com/office/officeart/2016/7/layout/BasicLinearProcessNumbered"/>
    <dgm:cxn modelId="{659BC0CF-BB2C-43E1-BA15-A8E35B6F66BA}" type="presOf" srcId="{BC569B03-B44B-4F5A-993B-3DA85252BC68}" destId="{DD591312-95F1-4E4A-BA44-F31C28D5DD82}" srcOrd="0" destOrd="0" presId="urn:microsoft.com/office/officeart/2016/7/layout/BasicLinearProcessNumbered"/>
    <dgm:cxn modelId="{94A0BBD4-4201-4F70-BA85-B779C8C2B7BA}" type="presOf" srcId="{46045791-5EB2-470D-9C39-28F43C13159B}" destId="{27A7A096-4949-400D-A76A-A35E5137CB3F}" srcOrd="1" destOrd="0" presId="urn:microsoft.com/office/officeart/2016/7/layout/BasicLinearProcessNumbered"/>
    <dgm:cxn modelId="{8E46F4DF-03BE-4972-8941-8AF5FFA9E6BC}" type="presOf" srcId="{9A858EEA-A434-4AF8-8C3F-A517F2CE3F6F}" destId="{4AAD9695-F318-4DD1-8869-2AFB2A2CB44F}" srcOrd="0" destOrd="0" presId="urn:microsoft.com/office/officeart/2016/7/layout/BasicLinearProcessNumbered"/>
    <dgm:cxn modelId="{9B273AFE-D635-45B6-A961-8654413B9D9F}" type="presParOf" srcId="{C3527D21-D58D-4DC4-9117-B4C8897ECB1D}" destId="{15E97C57-DA34-4B0D-8E62-651978307429}" srcOrd="0" destOrd="0" presId="urn:microsoft.com/office/officeart/2016/7/layout/BasicLinearProcessNumbered"/>
    <dgm:cxn modelId="{07DC9387-AE00-4815-ACEC-E963A37DE17B}" type="presParOf" srcId="{15E97C57-DA34-4B0D-8E62-651978307429}" destId="{CF5E2519-BE0C-47B3-AD75-5EF78A783EE4}" srcOrd="0" destOrd="0" presId="urn:microsoft.com/office/officeart/2016/7/layout/BasicLinearProcessNumbered"/>
    <dgm:cxn modelId="{70DCDE72-99D8-4339-911B-D72763416A77}" type="presParOf" srcId="{15E97C57-DA34-4B0D-8E62-651978307429}" destId="{1B0668C2-6BC3-44A6-BED3-198E9CFD1E04}" srcOrd="1" destOrd="0" presId="urn:microsoft.com/office/officeart/2016/7/layout/BasicLinearProcessNumbered"/>
    <dgm:cxn modelId="{857589CB-B74A-4691-A75E-680BD35DBF62}" type="presParOf" srcId="{15E97C57-DA34-4B0D-8E62-651978307429}" destId="{4C650713-1E21-4F7F-9925-C01C3A26B871}" srcOrd="2" destOrd="0" presId="urn:microsoft.com/office/officeart/2016/7/layout/BasicLinearProcessNumbered"/>
    <dgm:cxn modelId="{A0FED64B-B5BD-4CBF-BC95-5BBDB510B2B9}" type="presParOf" srcId="{15E97C57-DA34-4B0D-8E62-651978307429}" destId="{27A7A096-4949-400D-A76A-A35E5137CB3F}" srcOrd="3" destOrd="0" presId="urn:microsoft.com/office/officeart/2016/7/layout/BasicLinearProcessNumbered"/>
    <dgm:cxn modelId="{4F752A7E-82B9-4BB5-8B09-C7C65BBA4CAC}" type="presParOf" srcId="{C3527D21-D58D-4DC4-9117-B4C8897ECB1D}" destId="{98EC7292-B56F-478E-8379-BB5EA1C64B6B}" srcOrd="1" destOrd="0" presId="urn:microsoft.com/office/officeart/2016/7/layout/BasicLinearProcessNumbered"/>
    <dgm:cxn modelId="{D58E938E-D5FA-46F5-A739-DF3FD33C4FB9}" type="presParOf" srcId="{C3527D21-D58D-4DC4-9117-B4C8897ECB1D}" destId="{79AD05CD-554A-4822-819B-45620FCC1ABE}" srcOrd="2" destOrd="0" presId="urn:microsoft.com/office/officeart/2016/7/layout/BasicLinearProcessNumbered"/>
    <dgm:cxn modelId="{F8821D42-C133-4A24-9604-6A0936421439}" type="presParOf" srcId="{79AD05CD-554A-4822-819B-45620FCC1ABE}" destId="{7F7C15B1-A66E-4340-8F56-D82DE46852EF}" srcOrd="0" destOrd="0" presId="urn:microsoft.com/office/officeart/2016/7/layout/BasicLinearProcessNumbered"/>
    <dgm:cxn modelId="{D3922666-B16D-4538-BFF7-6F167D7D051B}" type="presParOf" srcId="{79AD05CD-554A-4822-819B-45620FCC1ABE}" destId="{4EA95576-7DB4-47FF-A68A-A8BF88F6C07C}" srcOrd="1" destOrd="0" presId="urn:microsoft.com/office/officeart/2016/7/layout/BasicLinearProcessNumbered"/>
    <dgm:cxn modelId="{32E6B3D0-C8BA-40B4-91C1-2C4079A4554E}" type="presParOf" srcId="{79AD05CD-554A-4822-819B-45620FCC1ABE}" destId="{591F656B-BF79-47DE-8A9C-A71C2A46746C}" srcOrd="2" destOrd="0" presId="urn:microsoft.com/office/officeart/2016/7/layout/BasicLinearProcessNumbered"/>
    <dgm:cxn modelId="{729B681B-E803-4B11-9C15-69AA8C660F6B}" type="presParOf" srcId="{79AD05CD-554A-4822-819B-45620FCC1ABE}" destId="{A375CBA6-3D4B-44FB-B27F-A13449CFD8CC}" srcOrd="3" destOrd="0" presId="urn:microsoft.com/office/officeart/2016/7/layout/BasicLinearProcessNumbered"/>
    <dgm:cxn modelId="{5E234153-23CE-4995-BC49-4B8F8A364F02}" type="presParOf" srcId="{C3527D21-D58D-4DC4-9117-B4C8897ECB1D}" destId="{06EB7E09-31CC-4CBA-93A5-008A91FE4F2B}" srcOrd="3" destOrd="0" presId="urn:microsoft.com/office/officeart/2016/7/layout/BasicLinearProcessNumbered"/>
    <dgm:cxn modelId="{D6E88CF9-85A5-4341-8395-93AA45A52D5A}" type="presParOf" srcId="{C3527D21-D58D-4DC4-9117-B4C8897ECB1D}" destId="{F80335A0-CE1E-4738-BCFB-9C047ED87194}" srcOrd="4" destOrd="0" presId="urn:microsoft.com/office/officeart/2016/7/layout/BasicLinearProcessNumbered"/>
    <dgm:cxn modelId="{4765445E-1C77-490D-B0DB-D818F3CBFFC7}" type="presParOf" srcId="{F80335A0-CE1E-4738-BCFB-9C047ED87194}" destId="{A7D8A28E-F215-467A-894F-043E27FF8DE6}" srcOrd="0" destOrd="0" presId="urn:microsoft.com/office/officeart/2016/7/layout/BasicLinearProcessNumbered"/>
    <dgm:cxn modelId="{5D4E70B1-D101-4CB1-9C1B-12436A486AC1}" type="presParOf" srcId="{F80335A0-CE1E-4738-BCFB-9C047ED87194}" destId="{A8B6C28E-7D22-4232-A2E4-EEB576372846}" srcOrd="1" destOrd="0" presId="urn:microsoft.com/office/officeart/2016/7/layout/BasicLinearProcessNumbered"/>
    <dgm:cxn modelId="{C86171D7-7810-4472-B4B1-A1C1CE59D88B}" type="presParOf" srcId="{F80335A0-CE1E-4738-BCFB-9C047ED87194}" destId="{AA5745CB-4ACF-4489-8BB4-E99127195B84}" srcOrd="2" destOrd="0" presId="urn:microsoft.com/office/officeart/2016/7/layout/BasicLinearProcessNumbered"/>
    <dgm:cxn modelId="{DCCFFCAD-7B28-4EA0-B5EE-6D6066870C42}" type="presParOf" srcId="{F80335A0-CE1E-4738-BCFB-9C047ED87194}" destId="{693501CD-76CC-4FCB-BFE9-4B4389FC32EE}" srcOrd="3" destOrd="0" presId="urn:microsoft.com/office/officeart/2016/7/layout/BasicLinearProcessNumbered"/>
    <dgm:cxn modelId="{69C70E32-D293-49B5-B255-05E4271FAB94}" type="presParOf" srcId="{C3527D21-D58D-4DC4-9117-B4C8897ECB1D}" destId="{D700526B-317C-4DF7-B134-45C4F42CA119}" srcOrd="5" destOrd="0" presId="urn:microsoft.com/office/officeart/2016/7/layout/BasicLinearProcessNumbered"/>
    <dgm:cxn modelId="{32D90717-397E-4259-AD1A-F9D2B4BBBFE5}" type="presParOf" srcId="{C3527D21-D58D-4DC4-9117-B4C8897ECB1D}" destId="{AA650353-830C-4067-9ECA-826BFAB344ED}" srcOrd="6" destOrd="0" presId="urn:microsoft.com/office/officeart/2016/7/layout/BasicLinearProcessNumbered"/>
    <dgm:cxn modelId="{DBB4C1FF-1E97-4D59-B396-A1CE2309C94D}" type="presParOf" srcId="{AA650353-830C-4067-9ECA-826BFAB344ED}" destId="{4AAD9695-F318-4DD1-8869-2AFB2A2CB44F}" srcOrd="0" destOrd="0" presId="urn:microsoft.com/office/officeart/2016/7/layout/BasicLinearProcessNumbered"/>
    <dgm:cxn modelId="{8AB06EC3-3F9D-4BDC-8CDA-AE6F961A2748}" type="presParOf" srcId="{AA650353-830C-4067-9ECA-826BFAB344ED}" destId="{DD591312-95F1-4E4A-BA44-F31C28D5DD82}" srcOrd="1" destOrd="0" presId="urn:microsoft.com/office/officeart/2016/7/layout/BasicLinearProcessNumbered"/>
    <dgm:cxn modelId="{6A5C9111-5BF5-4D65-AA12-955CBF03C049}" type="presParOf" srcId="{AA650353-830C-4067-9ECA-826BFAB344ED}" destId="{35F07514-9FC2-4C2B-8276-361CB0588DE7}" srcOrd="2" destOrd="0" presId="urn:microsoft.com/office/officeart/2016/7/layout/BasicLinearProcessNumbered"/>
    <dgm:cxn modelId="{524C23CF-CE16-4952-8391-387C8EC0BA1E}" type="presParOf" srcId="{AA650353-830C-4067-9ECA-826BFAB344ED}" destId="{2B0F0615-6DFB-4CEE-9F53-F6D02AD73B2C}" srcOrd="3" destOrd="0" presId="urn:microsoft.com/office/officeart/2016/7/layout/BasicLinearProcessNumbered"/>
    <dgm:cxn modelId="{699D6F54-B911-48B7-9E1E-8A02C7D8A63F}" type="presParOf" srcId="{C3527D21-D58D-4DC4-9117-B4C8897ECB1D}" destId="{0AAEA45A-69DF-4758-BC70-AAEA105866B5}" srcOrd="7" destOrd="0" presId="urn:microsoft.com/office/officeart/2016/7/layout/BasicLinearProcessNumbered"/>
    <dgm:cxn modelId="{36C046C7-51E3-4D2B-9A55-32BBBC24A138}" type="presParOf" srcId="{C3527D21-D58D-4DC4-9117-B4C8897ECB1D}" destId="{55A755CC-9AB6-46A0-BD7A-F53913A8FEAF}" srcOrd="8" destOrd="0" presId="urn:microsoft.com/office/officeart/2016/7/layout/BasicLinearProcessNumbered"/>
    <dgm:cxn modelId="{4ADE84B6-34E0-43F1-B44A-0013D5F009DC}" type="presParOf" srcId="{55A755CC-9AB6-46A0-BD7A-F53913A8FEAF}" destId="{994A4016-A8B6-474C-A026-4EF622808ABF}" srcOrd="0" destOrd="0" presId="urn:microsoft.com/office/officeart/2016/7/layout/BasicLinearProcessNumbered"/>
    <dgm:cxn modelId="{ADEA2457-5BB0-4DE1-9F7D-7D9F7A5580C0}" type="presParOf" srcId="{55A755CC-9AB6-46A0-BD7A-F53913A8FEAF}" destId="{5AE67BEE-6686-49A6-86EB-F7D7426E34DF}" srcOrd="1" destOrd="0" presId="urn:microsoft.com/office/officeart/2016/7/layout/BasicLinearProcessNumbered"/>
    <dgm:cxn modelId="{26EC1D9F-5206-4553-8187-611D7A44E42A}" type="presParOf" srcId="{55A755CC-9AB6-46A0-BD7A-F53913A8FEAF}" destId="{8BB455AA-3AE3-49C9-B81C-11A646698D7F}" srcOrd="2" destOrd="0" presId="urn:microsoft.com/office/officeart/2016/7/layout/BasicLinearProcessNumbered"/>
    <dgm:cxn modelId="{8814ACC0-7B58-441D-BB6D-D8B76D3FE968}" type="presParOf" srcId="{55A755CC-9AB6-46A0-BD7A-F53913A8FEAF}" destId="{521A0B74-32A3-4A4D-B942-B9A56DF9F79D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1026B66-5335-4A66-81D1-9F8C8D7A362D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A4EEC00-90EF-44C8-B6AD-0615BF90A535}">
      <dgm:prSet/>
      <dgm:spPr/>
      <dgm:t>
        <a:bodyPr/>
        <a:lstStyle/>
        <a:p>
          <a:r>
            <a:rPr lang="en-US" dirty="0"/>
            <a:t>Translating all the workforce programs / disciplines into keywords</a:t>
          </a:r>
        </a:p>
      </dgm:t>
    </dgm:pt>
    <dgm:pt modelId="{50D84B27-2FBE-4854-8893-6D967E841AA5}" type="parTrans" cxnId="{C68FD5A7-D112-4804-980A-206CA7C1461F}">
      <dgm:prSet/>
      <dgm:spPr/>
      <dgm:t>
        <a:bodyPr/>
        <a:lstStyle/>
        <a:p>
          <a:endParaRPr lang="en-US"/>
        </a:p>
      </dgm:t>
    </dgm:pt>
    <dgm:pt modelId="{8CF4695B-E65F-4C61-A1ED-081216DDE929}" type="sibTrans" cxnId="{C68FD5A7-D112-4804-980A-206CA7C1461F}">
      <dgm:prSet/>
      <dgm:spPr/>
      <dgm:t>
        <a:bodyPr/>
        <a:lstStyle/>
        <a:p>
          <a:endParaRPr lang="en-US"/>
        </a:p>
      </dgm:t>
    </dgm:pt>
    <dgm:pt modelId="{F5A8AF46-5D51-4EBE-9C8F-02AC21D4CA28}">
      <dgm:prSet/>
      <dgm:spPr/>
      <dgm:t>
        <a:bodyPr/>
        <a:lstStyle/>
        <a:p>
          <a:r>
            <a:rPr lang="en-US" dirty="0"/>
            <a:t>First, manually searching for relevant sources for each of these areas</a:t>
          </a:r>
        </a:p>
      </dgm:t>
    </dgm:pt>
    <dgm:pt modelId="{1946A9DD-94F8-4BBD-9405-5EFABD8162AF}" type="parTrans" cxnId="{F444168C-3E76-4CAA-8EDC-7F18B2B2F30A}">
      <dgm:prSet/>
      <dgm:spPr/>
      <dgm:t>
        <a:bodyPr/>
        <a:lstStyle/>
        <a:p>
          <a:endParaRPr lang="en-US"/>
        </a:p>
      </dgm:t>
    </dgm:pt>
    <dgm:pt modelId="{8D5E6C6B-8BE3-48FC-941A-E7B09EB91168}" type="sibTrans" cxnId="{F444168C-3E76-4CAA-8EDC-7F18B2B2F30A}">
      <dgm:prSet/>
      <dgm:spPr/>
      <dgm:t>
        <a:bodyPr/>
        <a:lstStyle/>
        <a:p>
          <a:endParaRPr lang="en-US"/>
        </a:p>
      </dgm:t>
    </dgm:pt>
    <dgm:pt modelId="{AB53A158-E5B5-442E-A175-7421A8CAE04F}">
      <dgm:prSet/>
      <dgm:spPr/>
      <dgm:t>
        <a:bodyPr/>
        <a:lstStyle/>
        <a:p>
          <a:r>
            <a:rPr lang="en-US" dirty="0"/>
            <a:t>Second, creating automated Google Alerts for each of these areas</a:t>
          </a:r>
        </a:p>
      </dgm:t>
    </dgm:pt>
    <dgm:pt modelId="{E2D79E5E-EF74-44C4-AC53-DAE20964B3A3}" type="parTrans" cxnId="{F6E8675A-9F64-4AF7-AAD6-45A9AC37ABA7}">
      <dgm:prSet/>
      <dgm:spPr/>
      <dgm:t>
        <a:bodyPr/>
        <a:lstStyle/>
        <a:p>
          <a:endParaRPr lang="en-US"/>
        </a:p>
      </dgm:t>
    </dgm:pt>
    <dgm:pt modelId="{82087E6F-A878-4080-BB3A-5F5271B8ECB1}" type="sibTrans" cxnId="{F6E8675A-9F64-4AF7-AAD6-45A9AC37ABA7}">
      <dgm:prSet/>
      <dgm:spPr/>
      <dgm:t>
        <a:bodyPr/>
        <a:lstStyle/>
        <a:p>
          <a:endParaRPr lang="en-US"/>
        </a:p>
      </dgm:t>
    </dgm:pt>
    <dgm:pt modelId="{339436CE-655C-4745-BFAC-48F210F714AE}">
      <dgm:prSet/>
      <dgm:spPr/>
      <dgm:t>
        <a:bodyPr/>
        <a:lstStyle/>
        <a:p>
          <a:r>
            <a:rPr lang="en-US" dirty="0"/>
            <a:t>Third, creating automated Primo (library system) Alerts for each of these areas</a:t>
          </a:r>
        </a:p>
      </dgm:t>
    </dgm:pt>
    <dgm:pt modelId="{8890978C-57B9-4693-8A85-CACB038ECF34}" type="parTrans" cxnId="{FDB9092B-DD81-4C50-97E3-E6972656A9F3}">
      <dgm:prSet/>
      <dgm:spPr/>
      <dgm:t>
        <a:bodyPr/>
        <a:lstStyle/>
        <a:p>
          <a:endParaRPr lang="en-US"/>
        </a:p>
      </dgm:t>
    </dgm:pt>
    <dgm:pt modelId="{308DDE65-9F7C-4E24-8C60-E0F8498889DB}" type="sibTrans" cxnId="{FDB9092B-DD81-4C50-97E3-E6972656A9F3}">
      <dgm:prSet/>
      <dgm:spPr/>
      <dgm:t>
        <a:bodyPr/>
        <a:lstStyle/>
        <a:p>
          <a:endParaRPr lang="en-US"/>
        </a:p>
      </dgm:t>
    </dgm:pt>
    <dgm:pt modelId="{CC431EDF-BBDA-4006-962D-9CC212939CCD}">
      <dgm:prSet/>
      <dgm:spPr/>
      <dgm:t>
        <a:bodyPr/>
        <a:lstStyle/>
        <a:p>
          <a:r>
            <a:rPr lang="en-US" dirty="0"/>
            <a:t>Reviewing (weekly!) all the sources of information to add to a bibliography</a:t>
          </a:r>
        </a:p>
      </dgm:t>
    </dgm:pt>
    <dgm:pt modelId="{F41D9359-35D5-41D9-AF60-D9EF575CFB87}" type="parTrans" cxnId="{C96CEB46-76C6-4C6E-BB3E-367DB7D0E584}">
      <dgm:prSet/>
      <dgm:spPr/>
      <dgm:t>
        <a:bodyPr/>
        <a:lstStyle/>
        <a:p>
          <a:endParaRPr lang="en-US"/>
        </a:p>
      </dgm:t>
    </dgm:pt>
    <dgm:pt modelId="{59772C95-3BA7-4445-A5A4-1B96A6D1E807}" type="sibTrans" cxnId="{C96CEB46-76C6-4C6E-BB3E-367DB7D0E584}">
      <dgm:prSet/>
      <dgm:spPr/>
      <dgm:t>
        <a:bodyPr/>
        <a:lstStyle/>
        <a:p>
          <a:endParaRPr lang="en-US"/>
        </a:p>
      </dgm:t>
    </dgm:pt>
    <dgm:pt modelId="{9C6C238C-6804-4A8E-82C4-FD7FDA626737}">
      <dgm:prSet/>
      <dgm:spPr/>
      <dgm:t>
        <a:bodyPr/>
        <a:lstStyle/>
        <a:p>
          <a:r>
            <a:rPr lang="en-US" dirty="0"/>
            <a:t>Ultimately expanding to general workforce search terms</a:t>
          </a:r>
        </a:p>
      </dgm:t>
    </dgm:pt>
    <dgm:pt modelId="{6181D5EF-C2D4-466D-B550-59C45EFA51D9}" type="parTrans" cxnId="{0796B612-6750-4C47-8821-0FCECE50FA41}">
      <dgm:prSet/>
      <dgm:spPr/>
      <dgm:t>
        <a:bodyPr/>
        <a:lstStyle/>
        <a:p>
          <a:endParaRPr lang="en-US"/>
        </a:p>
      </dgm:t>
    </dgm:pt>
    <dgm:pt modelId="{1AC94BB0-FBBB-45B9-AE42-CB2CBB101D77}" type="sibTrans" cxnId="{0796B612-6750-4C47-8821-0FCECE50FA41}">
      <dgm:prSet/>
      <dgm:spPr/>
      <dgm:t>
        <a:bodyPr/>
        <a:lstStyle/>
        <a:p>
          <a:endParaRPr lang="en-US"/>
        </a:p>
      </dgm:t>
    </dgm:pt>
    <dgm:pt modelId="{8C9F6A77-6C44-48FD-B6C4-B856F092BF81}">
      <dgm:prSet phldr="0"/>
      <dgm:spPr/>
      <dgm:t>
        <a:bodyPr/>
        <a:lstStyle/>
        <a:p>
          <a:pPr rtl="0"/>
          <a:r>
            <a:rPr lang="en-US" dirty="0">
              <a:latin typeface="Aptos Display" panose="020F0302020204030204"/>
            </a:rPr>
            <a:t>Eventually reviewing all of the sources and weeding out the least relevant</a:t>
          </a:r>
        </a:p>
      </dgm:t>
    </dgm:pt>
    <dgm:pt modelId="{D6B8F7F4-9F26-42EE-AD3C-CCDEC6596D48}" type="parTrans" cxnId="{A90EBB76-84CB-4DC7-BA3A-A8F1A5B739DC}">
      <dgm:prSet/>
      <dgm:spPr/>
    </dgm:pt>
    <dgm:pt modelId="{16A18DE3-88B3-4C33-B445-18A3847D2D21}" type="sibTrans" cxnId="{A90EBB76-84CB-4DC7-BA3A-A8F1A5B739DC}">
      <dgm:prSet/>
      <dgm:spPr/>
    </dgm:pt>
    <dgm:pt modelId="{29BC9C74-5558-49B3-8050-2DD58A19725F}" type="pres">
      <dgm:prSet presAssocID="{31026B66-5335-4A66-81D1-9F8C8D7A362D}" presName="diagram" presStyleCnt="0">
        <dgm:presLayoutVars>
          <dgm:dir/>
          <dgm:resizeHandles val="exact"/>
        </dgm:presLayoutVars>
      </dgm:prSet>
      <dgm:spPr/>
    </dgm:pt>
    <dgm:pt modelId="{B8B15876-B5BA-4165-B651-AAC5ED3F345C}" type="pres">
      <dgm:prSet presAssocID="{8A4EEC00-90EF-44C8-B6AD-0615BF90A535}" presName="node" presStyleLbl="node1" presStyleIdx="0" presStyleCnt="7">
        <dgm:presLayoutVars>
          <dgm:bulletEnabled val="1"/>
        </dgm:presLayoutVars>
      </dgm:prSet>
      <dgm:spPr/>
    </dgm:pt>
    <dgm:pt modelId="{178C6E44-2D30-4E0A-AFC7-C916CC4B7143}" type="pres">
      <dgm:prSet presAssocID="{8CF4695B-E65F-4C61-A1ED-081216DDE929}" presName="sibTrans" presStyleCnt="0"/>
      <dgm:spPr/>
    </dgm:pt>
    <dgm:pt modelId="{447719FA-EEC2-4AD2-BBB4-AD0800EAF86D}" type="pres">
      <dgm:prSet presAssocID="{F5A8AF46-5D51-4EBE-9C8F-02AC21D4CA28}" presName="node" presStyleLbl="node1" presStyleIdx="1" presStyleCnt="7">
        <dgm:presLayoutVars>
          <dgm:bulletEnabled val="1"/>
        </dgm:presLayoutVars>
      </dgm:prSet>
      <dgm:spPr/>
    </dgm:pt>
    <dgm:pt modelId="{5D4E3AF0-4DC6-4F1E-B441-5CE0C8E145E4}" type="pres">
      <dgm:prSet presAssocID="{8D5E6C6B-8BE3-48FC-941A-E7B09EB91168}" presName="sibTrans" presStyleCnt="0"/>
      <dgm:spPr/>
    </dgm:pt>
    <dgm:pt modelId="{333EE202-51C4-46EA-96D6-774DAEB615B5}" type="pres">
      <dgm:prSet presAssocID="{AB53A158-E5B5-442E-A175-7421A8CAE04F}" presName="node" presStyleLbl="node1" presStyleIdx="2" presStyleCnt="7">
        <dgm:presLayoutVars>
          <dgm:bulletEnabled val="1"/>
        </dgm:presLayoutVars>
      </dgm:prSet>
      <dgm:spPr/>
    </dgm:pt>
    <dgm:pt modelId="{FF1C077D-A908-4FCB-AFBF-E9A10302FDB0}" type="pres">
      <dgm:prSet presAssocID="{82087E6F-A878-4080-BB3A-5F5271B8ECB1}" presName="sibTrans" presStyleCnt="0"/>
      <dgm:spPr/>
    </dgm:pt>
    <dgm:pt modelId="{764A8906-1CB5-4290-A819-6D3C6CF5C2F1}" type="pres">
      <dgm:prSet presAssocID="{339436CE-655C-4745-BFAC-48F210F714AE}" presName="node" presStyleLbl="node1" presStyleIdx="3" presStyleCnt="7">
        <dgm:presLayoutVars>
          <dgm:bulletEnabled val="1"/>
        </dgm:presLayoutVars>
      </dgm:prSet>
      <dgm:spPr/>
    </dgm:pt>
    <dgm:pt modelId="{4197F9F1-C5CD-48E6-A753-470A0E4D44EA}" type="pres">
      <dgm:prSet presAssocID="{308DDE65-9F7C-4E24-8C60-E0F8498889DB}" presName="sibTrans" presStyleCnt="0"/>
      <dgm:spPr/>
    </dgm:pt>
    <dgm:pt modelId="{06212DAE-2012-4FEF-A25D-D3A770506D9C}" type="pres">
      <dgm:prSet presAssocID="{CC431EDF-BBDA-4006-962D-9CC212939CCD}" presName="node" presStyleLbl="node1" presStyleIdx="4" presStyleCnt="7">
        <dgm:presLayoutVars>
          <dgm:bulletEnabled val="1"/>
        </dgm:presLayoutVars>
      </dgm:prSet>
      <dgm:spPr/>
    </dgm:pt>
    <dgm:pt modelId="{CC1B6C98-3521-421F-BF0C-76E6EA3BE7C2}" type="pres">
      <dgm:prSet presAssocID="{59772C95-3BA7-4445-A5A4-1B96A6D1E807}" presName="sibTrans" presStyleCnt="0"/>
      <dgm:spPr/>
    </dgm:pt>
    <dgm:pt modelId="{A3D8EF58-9588-426A-9FFE-291342A95EEA}" type="pres">
      <dgm:prSet presAssocID="{9C6C238C-6804-4A8E-82C4-FD7FDA626737}" presName="node" presStyleLbl="node1" presStyleIdx="5" presStyleCnt="7">
        <dgm:presLayoutVars>
          <dgm:bulletEnabled val="1"/>
        </dgm:presLayoutVars>
      </dgm:prSet>
      <dgm:spPr/>
    </dgm:pt>
    <dgm:pt modelId="{827627DB-C7F0-4D67-A9AA-9ACACBFF594D}" type="pres">
      <dgm:prSet presAssocID="{1AC94BB0-FBBB-45B9-AE42-CB2CBB101D77}" presName="sibTrans" presStyleCnt="0"/>
      <dgm:spPr/>
    </dgm:pt>
    <dgm:pt modelId="{9F0088EE-B63B-4F6A-A3F7-81D318B965E5}" type="pres">
      <dgm:prSet presAssocID="{8C9F6A77-6C44-48FD-B6C4-B856F092BF81}" presName="node" presStyleLbl="node1" presStyleIdx="6" presStyleCnt="7">
        <dgm:presLayoutVars>
          <dgm:bulletEnabled val="1"/>
        </dgm:presLayoutVars>
      </dgm:prSet>
      <dgm:spPr/>
    </dgm:pt>
  </dgm:ptLst>
  <dgm:cxnLst>
    <dgm:cxn modelId="{0796B612-6750-4C47-8821-0FCECE50FA41}" srcId="{31026B66-5335-4A66-81D1-9F8C8D7A362D}" destId="{9C6C238C-6804-4A8E-82C4-FD7FDA626737}" srcOrd="5" destOrd="0" parTransId="{6181D5EF-C2D4-466D-B550-59C45EFA51D9}" sibTransId="{1AC94BB0-FBBB-45B9-AE42-CB2CBB101D77}"/>
    <dgm:cxn modelId="{FDB9092B-DD81-4C50-97E3-E6972656A9F3}" srcId="{31026B66-5335-4A66-81D1-9F8C8D7A362D}" destId="{339436CE-655C-4745-BFAC-48F210F714AE}" srcOrd="3" destOrd="0" parTransId="{8890978C-57B9-4693-8A85-CACB038ECF34}" sibTransId="{308DDE65-9F7C-4E24-8C60-E0F8498889DB}"/>
    <dgm:cxn modelId="{7CD85242-AE88-4936-BEF4-7EA1B79CFDA9}" type="presOf" srcId="{8C9F6A77-6C44-48FD-B6C4-B856F092BF81}" destId="{9F0088EE-B63B-4F6A-A3F7-81D318B965E5}" srcOrd="0" destOrd="0" presId="urn:microsoft.com/office/officeart/2005/8/layout/default"/>
    <dgm:cxn modelId="{C96CEB46-76C6-4C6E-BB3E-367DB7D0E584}" srcId="{31026B66-5335-4A66-81D1-9F8C8D7A362D}" destId="{CC431EDF-BBDA-4006-962D-9CC212939CCD}" srcOrd="4" destOrd="0" parTransId="{F41D9359-35D5-41D9-AF60-D9EF575CFB87}" sibTransId="{59772C95-3BA7-4445-A5A4-1B96A6D1E807}"/>
    <dgm:cxn modelId="{4170A150-451E-4835-AF00-21473F1F9079}" type="presOf" srcId="{AB53A158-E5B5-442E-A175-7421A8CAE04F}" destId="{333EE202-51C4-46EA-96D6-774DAEB615B5}" srcOrd="0" destOrd="0" presId="urn:microsoft.com/office/officeart/2005/8/layout/default"/>
    <dgm:cxn modelId="{FDBEFC51-8830-4A50-8343-7D0A833503AF}" type="presOf" srcId="{CC431EDF-BBDA-4006-962D-9CC212939CCD}" destId="{06212DAE-2012-4FEF-A25D-D3A770506D9C}" srcOrd="0" destOrd="0" presId="urn:microsoft.com/office/officeart/2005/8/layout/default"/>
    <dgm:cxn modelId="{3C882172-621A-47A9-9907-9B2A1FAE28F7}" type="presOf" srcId="{F5A8AF46-5D51-4EBE-9C8F-02AC21D4CA28}" destId="{447719FA-EEC2-4AD2-BBB4-AD0800EAF86D}" srcOrd="0" destOrd="0" presId="urn:microsoft.com/office/officeart/2005/8/layout/default"/>
    <dgm:cxn modelId="{A90EBB76-84CB-4DC7-BA3A-A8F1A5B739DC}" srcId="{31026B66-5335-4A66-81D1-9F8C8D7A362D}" destId="{8C9F6A77-6C44-48FD-B6C4-B856F092BF81}" srcOrd="6" destOrd="0" parTransId="{D6B8F7F4-9F26-42EE-AD3C-CCDEC6596D48}" sibTransId="{16A18DE3-88B3-4C33-B445-18A3847D2D21}"/>
    <dgm:cxn modelId="{F6E8675A-9F64-4AF7-AAD6-45A9AC37ABA7}" srcId="{31026B66-5335-4A66-81D1-9F8C8D7A362D}" destId="{AB53A158-E5B5-442E-A175-7421A8CAE04F}" srcOrd="2" destOrd="0" parTransId="{E2D79E5E-EF74-44C4-AC53-DAE20964B3A3}" sibTransId="{82087E6F-A878-4080-BB3A-5F5271B8ECB1}"/>
    <dgm:cxn modelId="{4DE9DE85-D00E-4907-BFE3-674FA14EBAAC}" type="presOf" srcId="{31026B66-5335-4A66-81D1-9F8C8D7A362D}" destId="{29BC9C74-5558-49B3-8050-2DD58A19725F}" srcOrd="0" destOrd="0" presId="urn:microsoft.com/office/officeart/2005/8/layout/default"/>
    <dgm:cxn modelId="{F444168C-3E76-4CAA-8EDC-7F18B2B2F30A}" srcId="{31026B66-5335-4A66-81D1-9F8C8D7A362D}" destId="{F5A8AF46-5D51-4EBE-9C8F-02AC21D4CA28}" srcOrd="1" destOrd="0" parTransId="{1946A9DD-94F8-4BBD-9405-5EFABD8162AF}" sibTransId="{8D5E6C6B-8BE3-48FC-941A-E7B09EB91168}"/>
    <dgm:cxn modelId="{1477CA91-3314-4C06-937E-3168D3130F5D}" type="presOf" srcId="{9C6C238C-6804-4A8E-82C4-FD7FDA626737}" destId="{A3D8EF58-9588-426A-9FFE-291342A95EEA}" srcOrd="0" destOrd="0" presId="urn:microsoft.com/office/officeart/2005/8/layout/default"/>
    <dgm:cxn modelId="{C68FD5A7-D112-4804-980A-206CA7C1461F}" srcId="{31026B66-5335-4A66-81D1-9F8C8D7A362D}" destId="{8A4EEC00-90EF-44C8-B6AD-0615BF90A535}" srcOrd="0" destOrd="0" parTransId="{50D84B27-2FBE-4854-8893-6D967E841AA5}" sibTransId="{8CF4695B-E65F-4C61-A1ED-081216DDE929}"/>
    <dgm:cxn modelId="{822694EB-6159-4FF2-AB08-732E6D041899}" type="presOf" srcId="{339436CE-655C-4745-BFAC-48F210F714AE}" destId="{764A8906-1CB5-4290-A819-6D3C6CF5C2F1}" srcOrd="0" destOrd="0" presId="urn:microsoft.com/office/officeart/2005/8/layout/default"/>
    <dgm:cxn modelId="{C19EACED-C311-48A4-B329-604864654BC2}" type="presOf" srcId="{8A4EEC00-90EF-44C8-B6AD-0615BF90A535}" destId="{B8B15876-B5BA-4165-B651-AAC5ED3F345C}" srcOrd="0" destOrd="0" presId="urn:microsoft.com/office/officeart/2005/8/layout/default"/>
    <dgm:cxn modelId="{3FB9CBAD-9547-4762-B15C-E8E4797E27E7}" type="presParOf" srcId="{29BC9C74-5558-49B3-8050-2DD58A19725F}" destId="{B8B15876-B5BA-4165-B651-AAC5ED3F345C}" srcOrd="0" destOrd="0" presId="urn:microsoft.com/office/officeart/2005/8/layout/default"/>
    <dgm:cxn modelId="{F42FD818-0639-45C3-B07A-25ECA31B6648}" type="presParOf" srcId="{29BC9C74-5558-49B3-8050-2DD58A19725F}" destId="{178C6E44-2D30-4E0A-AFC7-C916CC4B7143}" srcOrd="1" destOrd="0" presId="urn:microsoft.com/office/officeart/2005/8/layout/default"/>
    <dgm:cxn modelId="{292FD971-BC42-4BB6-BA4E-D5D6897A89A0}" type="presParOf" srcId="{29BC9C74-5558-49B3-8050-2DD58A19725F}" destId="{447719FA-EEC2-4AD2-BBB4-AD0800EAF86D}" srcOrd="2" destOrd="0" presId="urn:microsoft.com/office/officeart/2005/8/layout/default"/>
    <dgm:cxn modelId="{BC4852C1-460C-40D9-B028-350BF9CF8316}" type="presParOf" srcId="{29BC9C74-5558-49B3-8050-2DD58A19725F}" destId="{5D4E3AF0-4DC6-4F1E-B441-5CE0C8E145E4}" srcOrd="3" destOrd="0" presId="urn:microsoft.com/office/officeart/2005/8/layout/default"/>
    <dgm:cxn modelId="{B728E125-F5B2-409A-A522-85B17BF4B6C6}" type="presParOf" srcId="{29BC9C74-5558-49B3-8050-2DD58A19725F}" destId="{333EE202-51C4-46EA-96D6-774DAEB615B5}" srcOrd="4" destOrd="0" presId="urn:microsoft.com/office/officeart/2005/8/layout/default"/>
    <dgm:cxn modelId="{72358722-B211-47A4-B48C-7768530E0254}" type="presParOf" srcId="{29BC9C74-5558-49B3-8050-2DD58A19725F}" destId="{FF1C077D-A908-4FCB-AFBF-E9A10302FDB0}" srcOrd="5" destOrd="0" presId="urn:microsoft.com/office/officeart/2005/8/layout/default"/>
    <dgm:cxn modelId="{936A3595-5A74-4E05-A67B-985729551F3D}" type="presParOf" srcId="{29BC9C74-5558-49B3-8050-2DD58A19725F}" destId="{764A8906-1CB5-4290-A819-6D3C6CF5C2F1}" srcOrd="6" destOrd="0" presId="urn:microsoft.com/office/officeart/2005/8/layout/default"/>
    <dgm:cxn modelId="{2399EE3D-1F18-49BB-9B71-F786BC00C23B}" type="presParOf" srcId="{29BC9C74-5558-49B3-8050-2DD58A19725F}" destId="{4197F9F1-C5CD-48E6-A753-470A0E4D44EA}" srcOrd="7" destOrd="0" presId="urn:microsoft.com/office/officeart/2005/8/layout/default"/>
    <dgm:cxn modelId="{4C23DD82-41E2-470D-9281-2D109709CF29}" type="presParOf" srcId="{29BC9C74-5558-49B3-8050-2DD58A19725F}" destId="{06212DAE-2012-4FEF-A25D-D3A770506D9C}" srcOrd="8" destOrd="0" presId="urn:microsoft.com/office/officeart/2005/8/layout/default"/>
    <dgm:cxn modelId="{1DE3215D-6330-4DCC-90E8-36406BE61529}" type="presParOf" srcId="{29BC9C74-5558-49B3-8050-2DD58A19725F}" destId="{CC1B6C98-3521-421F-BF0C-76E6EA3BE7C2}" srcOrd="9" destOrd="0" presId="urn:microsoft.com/office/officeart/2005/8/layout/default"/>
    <dgm:cxn modelId="{382C84FD-C86F-4155-95D2-F53E1030C848}" type="presParOf" srcId="{29BC9C74-5558-49B3-8050-2DD58A19725F}" destId="{A3D8EF58-9588-426A-9FFE-291342A95EEA}" srcOrd="10" destOrd="0" presId="urn:microsoft.com/office/officeart/2005/8/layout/default"/>
    <dgm:cxn modelId="{85FB7478-4ACF-49C8-9BD4-25CB67391B33}" type="presParOf" srcId="{29BC9C74-5558-49B3-8050-2DD58A19725F}" destId="{827627DB-C7F0-4D67-A9AA-9ACACBFF594D}" srcOrd="11" destOrd="0" presId="urn:microsoft.com/office/officeart/2005/8/layout/default"/>
    <dgm:cxn modelId="{D131740B-5E73-48B8-AE1A-80B12920C27B}" type="presParOf" srcId="{29BC9C74-5558-49B3-8050-2DD58A19725F}" destId="{9F0088EE-B63B-4F6A-A3F7-81D318B965E5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DC1CAD4-FF77-4181-950B-EDE648D5BD79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4A88250B-E885-48DB-94B4-22D71280346C}">
      <dgm:prSet/>
      <dgm:spPr/>
      <dgm:t>
        <a:bodyPr/>
        <a:lstStyle/>
        <a:p>
          <a:pPr>
            <a:defRPr cap="all"/>
          </a:pPr>
          <a:r>
            <a:rPr lang="en-US"/>
            <a:t>Goal to highlight the work of the Fellows Project</a:t>
          </a:r>
        </a:p>
      </dgm:t>
    </dgm:pt>
    <dgm:pt modelId="{531E6C39-7AD5-4C09-AFD6-69E2B049EC5B}" type="parTrans" cxnId="{841543ED-103A-4213-AA06-BB9C8F96C831}">
      <dgm:prSet/>
      <dgm:spPr/>
      <dgm:t>
        <a:bodyPr/>
        <a:lstStyle/>
        <a:p>
          <a:endParaRPr lang="en-US"/>
        </a:p>
      </dgm:t>
    </dgm:pt>
    <dgm:pt modelId="{488878B0-8332-4270-B3E1-2CE3F63FC823}" type="sibTrans" cxnId="{841543ED-103A-4213-AA06-BB9C8F96C831}">
      <dgm:prSet/>
      <dgm:spPr/>
      <dgm:t>
        <a:bodyPr/>
        <a:lstStyle/>
        <a:p>
          <a:endParaRPr lang="en-US"/>
        </a:p>
      </dgm:t>
    </dgm:pt>
    <dgm:pt modelId="{3F0D8625-22FF-4FE6-BB32-35F5450ECBFF}">
      <dgm:prSet/>
      <dgm:spPr/>
      <dgm:t>
        <a:bodyPr/>
        <a:lstStyle/>
        <a:p>
          <a:pPr>
            <a:defRPr cap="all"/>
          </a:pPr>
          <a:r>
            <a:rPr lang="en-US"/>
            <a:t>Totally, really optional but inspired by recent Community of Practice on Pressbooks</a:t>
          </a:r>
        </a:p>
      </dgm:t>
    </dgm:pt>
    <dgm:pt modelId="{8539B861-EE68-4E85-8270-51326CC7AAB5}" type="parTrans" cxnId="{AD47AC7B-886E-4617-8079-F481B6B129CC}">
      <dgm:prSet/>
      <dgm:spPr/>
      <dgm:t>
        <a:bodyPr/>
        <a:lstStyle/>
        <a:p>
          <a:endParaRPr lang="en-US"/>
        </a:p>
      </dgm:t>
    </dgm:pt>
    <dgm:pt modelId="{C26CEE6D-3B97-4AA5-BF50-07CAA76470D5}" type="sibTrans" cxnId="{AD47AC7B-886E-4617-8079-F481B6B129CC}">
      <dgm:prSet/>
      <dgm:spPr/>
      <dgm:t>
        <a:bodyPr/>
        <a:lstStyle/>
        <a:p>
          <a:endParaRPr lang="en-US"/>
        </a:p>
      </dgm:t>
    </dgm:pt>
    <dgm:pt modelId="{EB415FC4-04A0-4782-A0B9-0E7941B55A84}">
      <dgm:prSet/>
      <dgm:spPr/>
      <dgm:t>
        <a:bodyPr/>
        <a:lstStyle/>
        <a:p>
          <a:pPr>
            <a:defRPr cap="all"/>
          </a:pPr>
          <a:r>
            <a:rPr lang="en-US"/>
            <a:t>And there was a lot of ideas / feedback mechanisms waiting to click</a:t>
          </a:r>
        </a:p>
      </dgm:t>
    </dgm:pt>
    <dgm:pt modelId="{F9FFBAC6-1DF6-4E74-A903-374D13F74C7D}" type="parTrans" cxnId="{88854A94-2A02-4275-82A9-003673231367}">
      <dgm:prSet/>
      <dgm:spPr/>
      <dgm:t>
        <a:bodyPr/>
        <a:lstStyle/>
        <a:p>
          <a:endParaRPr lang="en-US"/>
        </a:p>
      </dgm:t>
    </dgm:pt>
    <dgm:pt modelId="{AED8D8F5-FA8B-4503-A108-6453C1E05FF0}" type="sibTrans" cxnId="{88854A94-2A02-4275-82A9-003673231367}">
      <dgm:prSet/>
      <dgm:spPr/>
      <dgm:t>
        <a:bodyPr/>
        <a:lstStyle/>
        <a:p>
          <a:endParaRPr lang="en-US"/>
        </a:p>
      </dgm:t>
    </dgm:pt>
    <dgm:pt modelId="{F4DFBFB4-2BE5-4D05-A4B5-D4FFB4861A24}">
      <dgm:prSet/>
      <dgm:spPr/>
      <dgm:t>
        <a:bodyPr/>
        <a:lstStyle/>
        <a:p>
          <a:pPr>
            <a:defRPr cap="all"/>
          </a:pPr>
          <a:r>
            <a:rPr lang="en-US"/>
            <a:t>Faculty Guide allowed for some final reflections on sharing the results of the conversations and the research</a:t>
          </a:r>
        </a:p>
      </dgm:t>
    </dgm:pt>
    <dgm:pt modelId="{8E4D9234-0C16-4B9B-AE6F-5E3396FAC18E}" type="parTrans" cxnId="{905DE71E-7FD8-4A88-A6B1-9DB548FC2A7C}">
      <dgm:prSet/>
      <dgm:spPr/>
      <dgm:t>
        <a:bodyPr/>
        <a:lstStyle/>
        <a:p>
          <a:endParaRPr lang="en-US"/>
        </a:p>
      </dgm:t>
    </dgm:pt>
    <dgm:pt modelId="{1B99E88D-DE69-46A6-8BCD-382C500B2E9D}" type="sibTrans" cxnId="{905DE71E-7FD8-4A88-A6B1-9DB548FC2A7C}">
      <dgm:prSet/>
      <dgm:spPr/>
      <dgm:t>
        <a:bodyPr/>
        <a:lstStyle/>
        <a:p>
          <a:endParaRPr lang="en-US"/>
        </a:p>
      </dgm:t>
    </dgm:pt>
    <dgm:pt modelId="{68331E9E-D163-4B37-A8AC-6B037ADAF065}">
      <dgm:prSet/>
      <dgm:spPr/>
      <dgm:t>
        <a:bodyPr/>
        <a:lstStyle/>
        <a:p>
          <a:pPr>
            <a:defRPr cap="all"/>
          </a:pPr>
          <a:r>
            <a:rPr lang="en-US"/>
            <a:t>A glorified (and hopefully wonderfully inspiring) "status update" on the current reality of where our students' future employers are at</a:t>
          </a:r>
        </a:p>
      </dgm:t>
    </dgm:pt>
    <dgm:pt modelId="{F3EB5D27-D020-4D08-80D6-8CF50D5387F8}" type="parTrans" cxnId="{1EFFC512-711E-4203-9136-1720B74A6482}">
      <dgm:prSet/>
      <dgm:spPr/>
      <dgm:t>
        <a:bodyPr/>
        <a:lstStyle/>
        <a:p>
          <a:endParaRPr lang="en-US"/>
        </a:p>
      </dgm:t>
    </dgm:pt>
    <dgm:pt modelId="{457F1FFD-671F-43BF-B81E-7FD45AE485DD}" type="sibTrans" cxnId="{1EFFC512-711E-4203-9136-1720B74A6482}">
      <dgm:prSet/>
      <dgm:spPr/>
      <dgm:t>
        <a:bodyPr/>
        <a:lstStyle/>
        <a:p>
          <a:endParaRPr lang="en-US"/>
        </a:p>
      </dgm:t>
    </dgm:pt>
    <dgm:pt modelId="{75D0AAC5-03CE-402E-82D8-CAEAB1318C78}" type="pres">
      <dgm:prSet presAssocID="{0DC1CAD4-FF77-4181-950B-EDE648D5BD79}" presName="root" presStyleCnt="0">
        <dgm:presLayoutVars>
          <dgm:dir/>
          <dgm:resizeHandles val="exact"/>
        </dgm:presLayoutVars>
      </dgm:prSet>
      <dgm:spPr/>
    </dgm:pt>
    <dgm:pt modelId="{B3183BB7-2A85-4104-9D66-E651EA27E780}" type="pres">
      <dgm:prSet presAssocID="{4A88250B-E885-48DB-94B4-22D71280346C}" presName="compNode" presStyleCnt="0"/>
      <dgm:spPr/>
    </dgm:pt>
    <dgm:pt modelId="{0111DBFD-2F11-417A-9A24-3E2960B8FE86}" type="pres">
      <dgm:prSet presAssocID="{4A88250B-E885-48DB-94B4-22D71280346C}" presName="iconBgRect" presStyleLbl="bgShp" presStyleIdx="0" presStyleCnt="5"/>
      <dgm:spPr/>
    </dgm:pt>
    <dgm:pt modelId="{9B5812D7-770C-45AE-8A57-5DA241615FE3}" type="pres">
      <dgm:prSet presAssocID="{4A88250B-E885-48DB-94B4-22D71280346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4EF6AC8B-6F24-4D70-BBED-986423B06D0E}" type="pres">
      <dgm:prSet presAssocID="{4A88250B-E885-48DB-94B4-22D71280346C}" presName="spaceRect" presStyleCnt="0"/>
      <dgm:spPr/>
    </dgm:pt>
    <dgm:pt modelId="{D979E44A-835E-4ECE-B9FC-826193A37393}" type="pres">
      <dgm:prSet presAssocID="{4A88250B-E885-48DB-94B4-22D71280346C}" presName="textRect" presStyleLbl="revTx" presStyleIdx="0" presStyleCnt="5">
        <dgm:presLayoutVars>
          <dgm:chMax val="1"/>
          <dgm:chPref val="1"/>
        </dgm:presLayoutVars>
      </dgm:prSet>
      <dgm:spPr/>
    </dgm:pt>
    <dgm:pt modelId="{5FC5500A-6FE5-4599-9813-B34EC88CA7F1}" type="pres">
      <dgm:prSet presAssocID="{488878B0-8332-4270-B3E1-2CE3F63FC823}" presName="sibTrans" presStyleCnt="0"/>
      <dgm:spPr/>
    </dgm:pt>
    <dgm:pt modelId="{E7511C70-5128-48B7-8AE1-06B4B119C7FC}" type="pres">
      <dgm:prSet presAssocID="{3F0D8625-22FF-4FE6-BB32-35F5450ECBFF}" presName="compNode" presStyleCnt="0"/>
      <dgm:spPr/>
    </dgm:pt>
    <dgm:pt modelId="{A7D4C4B2-5E8B-43CF-9C2F-0D1E7BBFF76D}" type="pres">
      <dgm:prSet presAssocID="{3F0D8625-22FF-4FE6-BB32-35F5450ECBFF}" presName="iconBgRect" presStyleLbl="bgShp" presStyleIdx="1" presStyleCnt="5"/>
      <dgm:spPr/>
    </dgm:pt>
    <dgm:pt modelId="{1AA05702-82D2-4013-B6C8-8914467BAE93}" type="pres">
      <dgm:prSet presAssocID="{3F0D8625-22FF-4FE6-BB32-35F5450ECBF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7B8FCED0-2DC4-46F6-AEA7-19B3C803671B}" type="pres">
      <dgm:prSet presAssocID="{3F0D8625-22FF-4FE6-BB32-35F5450ECBFF}" presName="spaceRect" presStyleCnt="0"/>
      <dgm:spPr/>
    </dgm:pt>
    <dgm:pt modelId="{17A59F07-ABAF-4EF6-847F-0FB088A634C3}" type="pres">
      <dgm:prSet presAssocID="{3F0D8625-22FF-4FE6-BB32-35F5450ECBFF}" presName="textRect" presStyleLbl="revTx" presStyleIdx="1" presStyleCnt="5">
        <dgm:presLayoutVars>
          <dgm:chMax val="1"/>
          <dgm:chPref val="1"/>
        </dgm:presLayoutVars>
      </dgm:prSet>
      <dgm:spPr/>
    </dgm:pt>
    <dgm:pt modelId="{8607F57D-23B2-4312-BFF2-F453A338764F}" type="pres">
      <dgm:prSet presAssocID="{C26CEE6D-3B97-4AA5-BF50-07CAA76470D5}" presName="sibTrans" presStyleCnt="0"/>
      <dgm:spPr/>
    </dgm:pt>
    <dgm:pt modelId="{4551DFD1-8044-47D7-AE22-871178238E01}" type="pres">
      <dgm:prSet presAssocID="{EB415FC4-04A0-4782-A0B9-0E7941B55A84}" presName="compNode" presStyleCnt="0"/>
      <dgm:spPr/>
    </dgm:pt>
    <dgm:pt modelId="{1B80D231-2F71-4D57-83CD-0C80F18C52F6}" type="pres">
      <dgm:prSet presAssocID="{EB415FC4-04A0-4782-A0B9-0E7941B55A84}" presName="iconBgRect" presStyleLbl="bgShp" presStyleIdx="2" presStyleCnt="5"/>
      <dgm:spPr/>
    </dgm:pt>
    <dgm:pt modelId="{4DA43737-9F9D-4228-A16D-60454EC1C2C8}" type="pres">
      <dgm:prSet presAssocID="{EB415FC4-04A0-4782-A0B9-0E7941B55A8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kflow"/>
        </a:ext>
      </dgm:extLst>
    </dgm:pt>
    <dgm:pt modelId="{B0E3EFE6-22C0-499D-B4E7-B773CD5CF246}" type="pres">
      <dgm:prSet presAssocID="{EB415FC4-04A0-4782-A0B9-0E7941B55A84}" presName="spaceRect" presStyleCnt="0"/>
      <dgm:spPr/>
    </dgm:pt>
    <dgm:pt modelId="{BF8E5DF3-328D-4838-AC2A-3F625B77EA0B}" type="pres">
      <dgm:prSet presAssocID="{EB415FC4-04A0-4782-A0B9-0E7941B55A84}" presName="textRect" presStyleLbl="revTx" presStyleIdx="2" presStyleCnt="5">
        <dgm:presLayoutVars>
          <dgm:chMax val="1"/>
          <dgm:chPref val="1"/>
        </dgm:presLayoutVars>
      </dgm:prSet>
      <dgm:spPr/>
    </dgm:pt>
    <dgm:pt modelId="{2A96AFF2-D471-4BEB-86D7-FF7DF2462DF3}" type="pres">
      <dgm:prSet presAssocID="{AED8D8F5-FA8B-4503-A108-6453C1E05FF0}" presName="sibTrans" presStyleCnt="0"/>
      <dgm:spPr/>
    </dgm:pt>
    <dgm:pt modelId="{B7E6AB38-3FCE-47FA-941E-AEFA11083ED6}" type="pres">
      <dgm:prSet presAssocID="{F4DFBFB4-2BE5-4D05-A4B5-D4FFB4861A24}" presName="compNode" presStyleCnt="0"/>
      <dgm:spPr/>
    </dgm:pt>
    <dgm:pt modelId="{75F04A54-22F8-4DF1-A95C-280E16D9A9FE}" type="pres">
      <dgm:prSet presAssocID="{F4DFBFB4-2BE5-4D05-A4B5-D4FFB4861A24}" presName="iconBgRect" presStyleLbl="bgShp" presStyleIdx="3" presStyleCnt="5"/>
      <dgm:spPr/>
    </dgm:pt>
    <dgm:pt modelId="{0B37BB0A-5932-4667-A1D8-5894901680CC}" type="pres">
      <dgm:prSet presAssocID="{F4DFBFB4-2BE5-4D05-A4B5-D4FFB4861A2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2C6BE91A-872C-43B5-B10F-1A7A9145E950}" type="pres">
      <dgm:prSet presAssocID="{F4DFBFB4-2BE5-4D05-A4B5-D4FFB4861A24}" presName="spaceRect" presStyleCnt="0"/>
      <dgm:spPr/>
    </dgm:pt>
    <dgm:pt modelId="{3ACEBC71-B287-4C39-A094-EE4BAA35B394}" type="pres">
      <dgm:prSet presAssocID="{F4DFBFB4-2BE5-4D05-A4B5-D4FFB4861A24}" presName="textRect" presStyleLbl="revTx" presStyleIdx="3" presStyleCnt="5">
        <dgm:presLayoutVars>
          <dgm:chMax val="1"/>
          <dgm:chPref val="1"/>
        </dgm:presLayoutVars>
      </dgm:prSet>
      <dgm:spPr/>
    </dgm:pt>
    <dgm:pt modelId="{25EDB291-13A3-4A90-8580-C4132216504C}" type="pres">
      <dgm:prSet presAssocID="{1B99E88D-DE69-46A6-8BCD-382C500B2E9D}" presName="sibTrans" presStyleCnt="0"/>
      <dgm:spPr/>
    </dgm:pt>
    <dgm:pt modelId="{5F66F4AF-FCF8-4347-B507-777139885B67}" type="pres">
      <dgm:prSet presAssocID="{68331E9E-D163-4B37-A8AC-6B037ADAF065}" presName="compNode" presStyleCnt="0"/>
      <dgm:spPr/>
    </dgm:pt>
    <dgm:pt modelId="{29204310-6823-4090-A220-233FFEF199BC}" type="pres">
      <dgm:prSet presAssocID="{68331E9E-D163-4B37-A8AC-6B037ADAF065}" presName="iconBgRect" presStyleLbl="bgShp" presStyleIdx="4" presStyleCnt="5"/>
      <dgm:spPr/>
    </dgm:pt>
    <dgm:pt modelId="{D03FD9B3-E648-4263-AA3A-0AE28382F863}" type="pres">
      <dgm:prSet presAssocID="{68331E9E-D163-4B37-A8AC-6B037ADAF06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ientist"/>
        </a:ext>
      </dgm:extLst>
    </dgm:pt>
    <dgm:pt modelId="{7D52F431-5160-443C-A1C1-F486CF3968A0}" type="pres">
      <dgm:prSet presAssocID="{68331E9E-D163-4B37-A8AC-6B037ADAF065}" presName="spaceRect" presStyleCnt="0"/>
      <dgm:spPr/>
    </dgm:pt>
    <dgm:pt modelId="{042ADA86-F83D-4569-AC18-1ADFC13B7418}" type="pres">
      <dgm:prSet presAssocID="{68331E9E-D163-4B37-A8AC-6B037ADAF065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1EFFC512-711E-4203-9136-1720B74A6482}" srcId="{0DC1CAD4-FF77-4181-950B-EDE648D5BD79}" destId="{68331E9E-D163-4B37-A8AC-6B037ADAF065}" srcOrd="4" destOrd="0" parTransId="{F3EB5D27-D020-4D08-80D6-8CF50D5387F8}" sibTransId="{457F1FFD-671F-43BF-B81E-7FD45AE485DD}"/>
    <dgm:cxn modelId="{905DE71E-7FD8-4A88-A6B1-9DB548FC2A7C}" srcId="{0DC1CAD4-FF77-4181-950B-EDE648D5BD79}" destId="{F4DFBFB4-2BE5-4D05-A4B5-D4FFB4861A24}" srcOrd="3" destOrd="0" parTransId="{8E4D9234-0C16-4B9B-AE6F-5E3396FAC18E}" sibTransId="{1B99E88D-DE69-46A6-8BCD-382C500B2E9D}"/>
    <dgm:cxn modelId="{DEA64D20-3558-4C5C-99E3-70521EBAB57E}" type="presOf" srcId="{F4DFBFB4-2BE5-4D05-A4B5-D4FFB4861A24}" destId="{3ACEBC71-B287-4C39-A094-EE4BAA35B394}" srcOrd="0" destOrd="0" presId="urn:microsoft.com/office/officeart/2018/5/layout/IconCircleLabelList"/>
    <dgm:cxn modelId="{F8EF0023-9C0D-42BC-B2BE-DC224547C60D}" type="presOf" srcId="{EB415FC4-04A0-4782-A0B9-0E7941B55A84}" destId="{BF8E5DF3-328D-4838-AC2A-3F625B77EA0B}" srcOrd="0" destOrd="0" presId="urn:microsoft.com/office/officeart/2018/5/layout/IconCircleLabelList"/>
    <dgm:cxn modelId="{5384C129-B07D-41E8-A51B-2E211B0FF1C3}" type="presOf" srcId="{4A88250B-E885-48DB-94B4-22D71280346C}" destId="{D979E44A-835E-4ECE-B9FC-826193A37393}" srcOrd="0" destOrd="0" presId="urn:microsoft.com/office/officeart/2018/5/layout/IconCircleLabelList"/>
    <dgm:cxn modelId="{AD47AC7B-886E-4617-8079-F481B6B129CC}" srcId="{0DC1CAD4-FF77-4181-950B-EDE648D5BD79}" destId="{3F0D8625-22FF-4FE6-BB32-35F5450ECBFF}" srcOrd="1" destOrd="0" parTransId="{8539B861-EE68-4E85-8270-51326CC7AAB5}" sibTransId="{C26CEE6D-3B97-4AA5-BF50-07CAA76470D5}"/>
    <dgm:cxn modelId="{88854A94-2A02-4275-82A9-003673231367}" srcId="{0DC1CAD4-FF77-4181-950B-EDE648D5BD79}" destId="{EB415FC4-04A0-4782-A0B9-0E7941B55A84}" srcOrd="2" destOrd="0" parTransId="{F9FFBAC6-1DF6-4E74-A903-374D13F74C7D}" sibTransId="{AED8D8F5-FA8B-4503-A108-6453C1E05FF0}"/>
    <dgm:cxn modelId="{553A799D-F5FC-4000-B9F3-E6ADDE18BC3E}" type="presOf" srcId="{3F0D8625-22FF-4FE6-BB32-35F5450ECBFF}" destId="{17A59F07-ABAF-4EF6-847F-0FB088A634C3}" srcOrd="0" destOrd="0" presId="urn:microsoft.com/office/officeart/2018/5/layout/IconCircleLabelList"/>
    <dgm:cxn modelId="{657EDFC3-E6F1-400E-8A23-29FBB3B2967B}" type="presOf" srcId="{0DC1CAD4-FF77-4181-950B-EDE648D5BD79}" destId="{75D0AAC5-03CE-402E-82D8-CAEAB1318C78}" srcOrd="0" destOrd="0" presId="urn:microsoft.com/office/officeart/2018/5/layout/IconCircleLabelList"/>
    <dgm:cxn modelId="{841543ED-103A-4213-AA06-BB9C8F96C831}" srcId="{0DC1CAD4-FF77-4181-950B-EDE648D5BD79}" destId="{4A88250B-E885-48DB-94B4-22D71280346C}" srcOrd="0" destOrd="0" parTransId="{531E6C39-7AD5-4C09-AFD6-69E2B049EC5B}" sibTransId="{488878B0-8332-4270-B3E1-2CE3F63FC823}"/>
    <dgm:cxn modelId="{FAC63EEE-AE1C-4375-816D-996556426864}" type="presOf" srcId="{68331E9E-D163-4B37-A8AC-6B037ADAF065}" destId="{042ADA86-F83D-4569-AC18-1ADFC13B7418}" srcOrd="0" destOrd="0" presId="urn:microsoft.com/office/officeart/2018/5/layout/IconCircleLabelList"/>
    <dgm:cxn modelId="{CC08B322-F7C4-499E-B993-D9505DEC5666}" type="presParOf" srcId="{75D0AAC5-03CE-402E-82D8-CAEAB1318C78}" destId="{B3183BB7-2A85-4104-9D66-E651EA27E780}" srcOrd="0" destOrd="0" presId="urn:microsoft.com/office/officeart/2018/5/layout/IconCircleLabelList"/>
    <dgm:cxn modelId="{59E0809E-66FB-4703-9B63-EDAAA439E2EB}" type="presParOf" srcId="{B3183BB7-2A85-4104-9D66-E651EA27E780}" destId="{0111DBFD-2F11-417A-9A24-3E2960B8FE86}" srcOrd="0" destOrd="0" presId="urn:microsoft.com/office/officeart/2018/5/layout/IconCircleLabelList"/>
    <dgm:cxn modelId="{21A8796C-ADF7-4CCB-9AAA-82EF460EBE09}" type="presParOf" srcId="{B3183BB7-2A85-4104-9D66-E651EA27E780}" destId="{9B5812D7-770C-45AE-8A57-5DA241615FE3}" srcOrd="1" destOrd="0" presId="urn:microsoft.com/office/officeart/2018/5/layout/IconCircleLabelList"/>
    <dgm:cxn modelId="{8537C386-71D1-4052-A2C2-58FBBEA6BD5A}" type="presParOf" srcId="{B3183BB7-2A85-4104-9D66-E651EA27E780}" destId="{4EF6AC8B-6F24-4D70-BBED-986423B06D0E}" srcOrd="2" destOrd="0" presId="urn:microsoft.com/office/officeart/2018/5/layout/IconCircleLabelList"/>
    <dgm:cxn modelId="{3364804D-9DB6-4C69-A37D-ACB2E23A8358}" type="presParOf" srcId="{B3183BB7-2A85-4104-9D66-E651EA27E780}" destId="{D979E44A-835E-4ECE-B9FC-826193A37393}" srcOrd="3" destOrd="0" presId="urn:microsoft.com/office/officeart/2018/5/layout/IconCircleLabelList"/>
    <dgm:cxn modelId="{9F3DDE1A-76EF-4F5E-B923-19A84191A9AA}" type="presParOf" srcId="{75D0AAC5-03CE-402E-82D8-CAEAB1318C78}" destId="{5FC5500A-6FE5-4599-9813-B34EC88CA7F1}" srcOrd="1" destOrd="0" presId="urn:microsoft.com/office/officeart/2018/5/layout/IconCircleLabelList"/>
    <dgm:cxn modelId="{BE1B2B29-8D5E-4BC4-B213-B1E6B018FA03}" type="presParOf" srcId="{75D0AAC5-03CE-402E-82D8-CAEAB1318C78}" destId="{E7511C70-5128-48B7-8AE1-06B4B119C7FC}" srcOrd="2" destOrd="0" presId="urn:microsoft.com/office/officeart/2018/5/layout/IconCircleLabelList"/>
    <dgm:cxn modelId="{33FA094B-C9DC-425B-A69D-4334D29A5EC6}" type="presParOf" srcId="{E7511C70-5128-48B7-8AE1-06B4B119C7FC}" destId="{A7D4C4B2-5E8B-43CF-9C2F-0D1E7BBFF76D}" srcOrd="0" destOrd="0" presId="urn:microsoft.com/office/officeart/2018/5/layout/IconCircleLabelList"/>
    <dgm:cxn modelId="{ABED61C4-6CD6-4E73-830F-D1B8CF223029}" type="presParOf" srcId="{E7511C70-5128-48B7-8AE1-06B4B119C7FC}" destId="{1AA05702-82D2-4013-B6C8-8914467BAE93}" srcOrd="1" destOrd="0" presId="urn:microsoft.com/office/officeart/2018/5/layout/IconCircleLabelList"/>
    <dgm:cxn modelId="{ABC8CEE9-D523-4198-95F6-DF3E7EFC65B2}" type="presParOf" srcId="{E7511C70-5128-48B7-8AE1-06B4B119C7FC}" destId="{7B8FCED0-2DC4-46F6-AEA7-19B3C803671B}" srcOrd="2" destOrd="0" presId="urn:microsoft.com/office/officeart/2018/5/layout/IconCircleLabelList"/>
    <dgm:cxn modelId="{594E8ABC-6309-4F37-96CE-C6334FC84DFC}" type="presParOf" srcId="{E7511C70-5128-48B7-8AE1-06B4B119C7FC}" destId="{17A59F07-ABAF-4EF6-847F-0FB088A634C3}" srcOrd="3" destOrd="0" presId="urn:microsoft.com/office/officeart/2018/5/layout/IconCircleLabelList"/>
    <dgm:cxn modelId="{98C9331E-72A9-428E-B597-E70B6250126E}" type="presParOf" srcId="{75D0AAC5-03CE-402E-82D8-CAEAB1318C78}" destId="{8607F57D-23B2-4312-BFF2-F453A338764F}" srcOrd="3" destOrd="0" presId="urn:microsoft.com/office/officeart/2018/5/layout/IconCircleLabelList"/>
    <dgm:cxn modelId="{01E58F3E-929E-4C9C-B9CC-C5E92DF2AC3D}" type="presParOf" srcId="{75D0AAC5-03CE-402E-82D8-CAEAB1318C78}" destId="{4551DFD1-8044-47D7-AE22-871178238E01}" srcOrd="4" destOrd="0" presId="urn:microsoft.com/office/officeart/2018/5/layout/IconCircleLabelList"/>
    <dgm:cxn modelId="{95434634-63F8-4D47-971C-8B5088505952}" type="presParOf" srcId="{4551DFD1-8044-47D7-AE22-871178238E01}" destId="{1B80D231-2F71-4D57-83CD-0C80F18C52F6}" srcOrd="0" destOrd="0" presId="urn:microsoft.com/office/officeart/2018/5/layout/IconCircleLabelList"/>
    <dgm:cxn modelId="{94A2EF7C-5D32-4149-AB33-8A2C6FE223DE}" type="presParOf" srcId="{4551DFD1-8044-47D7-AE22-871178238E01}" destId="{4DA43737-9F9D-4228-A16D-60454EC1C2C8}" srcOrd="1" destOrd="0" presId="urn:microsoft.com/office/officeart/2018/5/layout/IconCircleLabelList"/>
    <dgm:cxn modelId="{4BDE4AC7-E494-4574-8187-94DFA75033DA}" type="presParOf" srcId="{4551DFD1-8044-47D7-AE22-871178238E01}" destId="{B0E3EFE6-22C0-499D-B4E7-B773CD5CF246}" srcOrd="2" destOrd="0" presId="urn:microsoft.com/office/officeart/2018/5/layout/IconCircleLabelList"/>
    <dgm:cxn modelId="{C51B869B-58D0-481D-9D81-A16DE09D50B6}" type="presParOf" srcId="{4551DFD1-8044-47D7-AE22-871178238E01}" destId="{BF8E5DF3-328D-4838-AC2A-3F625B77EA0B}" srcOrd="3" destOrd="0" presId="urn:microsoft.com/office/officeart/2018/5/layout/IconCircleLabelList"/>
    <dgm:cxn modelId="{9245147C-5678-43ED-8701-67D9867A81EC}" type="presParOf" srcId="{75D0AAC5-03CE-402E-82D8-CAEAB1318C78}" destId="{2A96AFF2-D471-4BEB-86D7-FF7DF2462DF3}" srcOrd="5" destOrd="0" presId="urn:microsoft.com/office/officeart/2018/5/layout/IconCircleLabelList"/>
    <dgm:cxn modelId="{3525EAE8-1032-4E7E-B192-0649BC28973A}" type="presParOf" srcId="{75D0AAC5-03CE-402E-82D8-CAEAB1318C78}" destId="{B7E6AB38-3FCE-47FA-941E-AEFA11083ED6}" srcOrd="6" destOrd="0" presId="urn:microsoft.com/office/officeart/2018/5/layout/IconCircleLabelList"/>
    <dgm:cxn modelId="{6C637979-0B33-4ED8-A85A-8D5C50F015B4}" type="presParOf" srcId="{B7E6AB38-3FCE-47FA-941E-AEFA11083ED6}" destId="{75F04A54-22F8-4DF1-A95C-280E16D9A9FE}" srcOrd="0" destOrd="0" presId="urn:microsoft.com/office/officeart/2018/5/layout/IconCircleLabelList"/>
    <dgm:cxn modelId="{A833127E-1749-47F9-9623-3DC8022B01A6}" type="presParOf" srcId="{B7E6AB38-3FCE-47FA-941E-AEFA11083ED6}" destId="{0B37BB0A-5932-4667-A1D8-5894901680CC}" srcOrd="1" destOrd="0" presId="urn:microsoft.com/office/officeart/2018/5/layout/IconCircleLabelList"/>
    <dgm:cxn modelId="{D882CEB5-2B6E-4DC1-BCD1-6C8719AA7131}" type="presParOf" srcId="{B7E6AB38-3FCE-47FA-941E-AEFA11083ED6}" destId="{2C6BE91A-872C-43B5-B10F-1A7A9145E950}" srcOrd="2" destOrd="0" presId="urn:microsoft.com/office/officeart/2018/5/layout/IconCircleLabelList"/>
    <dgm:cxn modelId="{58E451CF-100F-460F-9FA4-500DAF1B0771}" type="presParOf" srcId="{B7E6AB38-3FCE-47FA-941E-AEFA11083ED6}" destId="{3ACEBC71-B287-4C39-A094-EE4BAA35B394}" srcOrd="3" destOrd="0" presId="urn:microsoft.com/office/officeart/2018/5/layout/IconCircleLabelList"/>
    <dgm:cxn modelId="{2CE3F524-CFB7-4152-9D17-12EA11BD81F1}" type="presParOf" srcId="{75D0AAC5-03CE-402E-82D8-CAEAB1318C78}" destId="{25EDB291-13A3-4A90-8580-C4132216504C}" srcOrd="7" destOrd="0" presId="urn:microsoft.com/office/officeart/2018/5/layout/IconCircleLabelList"/>
    <dgm:cxn modelId="{52D10537-76CD-4977-A862-B45CF813E29C}" type="presParOf" srcId="{75D0AAC5-03CE-402E-82D8-CAEAB1318C78}" destId="{5F66F4AF-FCF8-4347-B507-777139885B67}" srcOrd="8" destOrd="0" presId="urn:microsoft.com/office/officeart/2018/5/layout/IconCircleLabelList"/>
    <dgm:cxn modelId="{B350F5A8-48C5-43AA-BB0F-6DC22FC85CA7}" type="presParOf" srcId="{5F66F4AF-FCF8-4347-B507-777139885B67}" destId="{29204310-6823-4090-A220-233FFEF199BC}" srcOrd="0" destOrd="0" presId="urn:microsoft.com/office/officeart/2018/5/layout/IconCircleLabelList"/>
    <dgm:cxn modelId="{D1B2E28E-B866-47E0-B269-C32F01FEAA38}" type="presParOf" srcId="{5F66F4AF-FCF8-4347-B507-777139885B67}" destId="{D03FD9B3-E648-4263-AA3A-0AE28382F863}" srcOrd="1" destOrd="0" presId="urn:microsoft.com/office/officeart/2018/5/layout/IconCircleLabelList"/>
    <dgm:cxn modelId="{590E8219-DBAF-4A6F-85D4-830516C2C6EE}" type="presParOf" srcId="{5F66F4AF-FCF8-4347-B507-777139885B67}" destId="{7D52F431-5160-443C-A1C1-F486CF3968A0}" srcOrd="2" destOrd="0" presId="urn:microsoft.com/office/officeart/2018/5/layout/IconCircleLabelList"/>
    <dgm:cxn modelId="{7FCA01FB-5688-4554-9EC5-76A3C433111F}" type="presParOf" srcId="{5F66F4AF-FCF8-4347-B507-777139885B67}" destId="{042ADA86-F83D-4569-AC18-1ADFC13B741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AB2AD3F-1F75-4880-B77E-68A819E1757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56D6EB8-1C7B-42BD-943E-6DF247ECE69D}">
      <dgm:prSet/>
      <dgm:spPr/>
      <dgm:t>
        <a:bodyPr/>
        <a:lstStyle/>
        <a:p>
          <a:r>
            <a:rPr lang="en-US"/>
            <a:t>It's coming!</a:t>
          </a:r>
        </a:p>
      </dgm:t>
    </dgm:pt>
    <dgm:pt modelId="{94788D4E-18DA-43C2-B554-F70FBE52B2F5}" type="parTrans" cxnId="{FA8F43E2-7EE4-4F97-8E70-86D7171D9AE9}">
      <dgm:prSet/>
      <dgm:spPr/>
      <dgm:t>
        <a:bodyPr/>
        <a:lstStyle/>
        <a:p>
          <a:endParaRPr lang="en-US"/>
        </a:p>
      </dgm:t>
    </dgm:pt>
    <dgm:pt modelId="{1D9F2904-96A7-4803-AD57-80DBBA9C78C8}" type="sibTrans" cxnId="{FA8F43E2-7EE4-4F97-8E70-86D7171D9AE9}">
      <dgm:prSet/>
      <dgm:spPr/>
      <dgm:t>
        <a:bodyPr/>
        <a:lstStyle/>
        <a:p>
          <a:endParaRPr lang="en-US"/>
        </a:p>
      </dgm:t>
    </dgm:pt>
    <dgm:pt modelId="{82A24369-DBC7-4A99-91D7-9A85748BA846}">
      <dgm:prSet/>
      <dgm:spPr/>
      <dgm:t>
        <a:bodyPr/>
        <a:lstStyle/>
        <a:p>
          <a:r>
            <a:rPr lang="en-US"/>
            <a:t>Built into Pressbooks</a:t>
          </a:r>
        </a:p>
      </dgm:t>
    </dgm:pt>
    <dgm:pt modelId="{B271D0A2-395D-469D-A8CA-840E361168D0}" type="parTrans" cxnId="{410CF722-D5FF-4B25-9F30-C57DFBAC8E3E}">
      <dgm:prSet/>
      <dgm:spPr/>
      <dgm:t>
        <a:bodyPr/>
        <a:lstStyle/>
        <a:p>
          <a:endParaRPr lang="en-US"/>
        </a:p>
      </dgm:t>
    </dgm:pt>
    <dgm:pt modelId="{23390FFE-9094-4DB9-8622-8657CF1F9F8F}" type="sibTrans" cxnId="{410CF722-D5FF-4B25-9F30-C57DFBAC8E3E}">
      <dgm:prSet/>
      <dgm:spPr/>
      <dgm:t>
        <a:bodyPr/>
        <a:lstStyle/>
        <a:p>
          <a:endParaRPr lang="en-US"/>
        </a:p>
      </dgm:t>
    </dgm:pt>
    <dgm:pt modelId="{86F2DA59-6750-415D-8CC3-E7796B46DDA1}">
      <dgm:prSet/>
      <dgm:spPr/>
      <dgm:t>
        <a:bodyPr/>
        <a:lstStyle/>
        <a:p>
          <a:r>
            <a:rPr lang="en-US"/>
            <a:t>Openly licensed for prime shareability</a:t>
          </a:r>
        </a:p>
      </dgm:t>
    </dgm:pt>
    <dgm:pt modelId="{ECC24F67-9EE3-444B-AF38-201827B97EAD}" type="parTrans" cxnId="{06487588-1972-4670-ABFD-A44A32DE1DF2}">
      <dgm:prSet/>
      <dgm:spPr/>
      <dgm:t>
        <a:bodyPr/>
        <a:lstStyle/>
        <a:p>
          <a:endParaRPr lang="en-US"/>
        </a:p>
      </dgm:t>
    </dgm:pt>
    <dgm:pt modelId="{CEC0C4D1-BD69-4663-8CC5-3A6AA3C2669E}" type="sibTrans" cxnId="{06487588-1972-4670-ABFD-A44A32DE1DF2}">
      <dgm:prSet/>
      <dgm:spPr/>
      <dgm:t>
        <a:bodyPr/>
        <a:lstStyle/>
        <a:p>
          <a:endParaRPr lang="en-US"/>
        </a:p>
      </dgm:t>
    </dgm:pt>
    <dgm:pt modelId="{5CBF3A12-5E79-43C3-ADD1-087E97144564}">
      <dgm:prSet/>
      <dgm:spPr/>
      <dgm:t>
        <a:bodyPr/>
        <a:lstStyle/>
        <a:p>
          <a:r>
            <a:rPr lang="en-US"/>
            <a:t>Final pages are being completed</a:t>
          </a:r>
        </a:p>
      </dgm:t>
    </dgm:pt>
    <dgm:pt modelId="{17EA19A3-131A-4998-ADDB-BE2324DDFCD5}" type="parTrans" cxnId="{05820615-4D91-4864-851E-463E8D95BE38}">
      <dgm:prSet/>
      <dgm:spPr/>
      <dgm:t>
        <a:bodyPr/>
        <a:lstStyle/>
        <a:p>
          <a:endParaRPr lang="en-US"/>
        </a:p>
      </dgm:t>
    </dgm:pt>
    <dgm:pt modelId="{27394E57-94E6-4F9C-AF68-4E01878A06CE}" type="sibTrans" cxnId="{05820615-4D91-4864-851E-463E8D95BE38}">
      <dgm:prSet/>
      <dgm:spPr/>
      <dgm:t>
        <a:bodyPr/>
        <a:lstStyle/>
        <a:p>
          <a:endParaRPr lang="en-US"/>
        </a:p>
      </dgm:t>
    </dgm:pt>
    <dgm:pt modelId="{E8E75A0D-96B8-40FE-AF13-DD72E42056EF}">
      <dgm:prSet/>
      <dgm:spPr/>
      <dgm:t>
        <a:bodyPr/>
        <a:lstStyle/>
        <a:p>
          <a:r>
            <a:rPr lang="en-US"/>
            <a:t>Will be a few readers invited to review</a:t>
          </a:r>
        </a:p>
      </dgm:t>
    </dgm:pt>
    <dgm:pt modelId="{48072958-713D-4527-B9D1-E2AC1CECD3C0}" type="parTrans" cxnId="{EF3A6FEF-EA02-4F21-B052-122A2AF39CE1}">
      <dgm:prSet/>
      <dgm:spPr/>
      <dgm:t>
        <a:bodyPr/>
        <a:lstStyle/>
        <a:p>
          <a:endParaRPr lang="en-US"/>
        </a:p>
      </dgm:t>
    </dgm:pt>
    <dgm:pt modelId="{6A849EB9-CCF8-4F45-B6E6-7AFF6523F6FB}" type="sibTrans" cxnId="{EF3A6FEF-EA02-4F21-B052-122A2AF39CE1}">
      <dgm:prSet/>
      <dgm:spPr/>
      <dgm:t>
        <a:bodyPr/>
        <a:lstStyle/>
        <a:p>
          <a:endParaRPr lang="en-US"/>
        </a:p>
      </dgm:t>
    </dgm:pt>
    <dgm:pt modelId="{418F085A-C84B-445B-9A79-8FF467737F58}">
      <dgm:prSet/>
      <dgm:spPr/>
      <dgm:t>
        <a:bodyPr/>
        <a:lstStyle/>
        <a:p>
          <a:r>
            <a:rPr lang="en-US"/>
            <a:t>Hope to launch at the end of this quarter / early summer</a:t>
          </a:r>
        </a:p>
      </dgm:t>
    </dgm:pt>
    <dgm:pt modelId="{3562DD1F-7487-4951-8065-E0E3ACC773B4}" type="parTrans" cxnId="{2ADDA9B9-F551-4FB5-8B61-0FFA2442A2C9}">
      <dgm:prSet/>
      <dgm:spPr/>
      <dgm:t>
        <a:bodyPr/>
        <a:lstStyle/>
        <a:p>
          <a:endParaRPr lang="en-US"/>
        </a:p>
      </dgm:t>
    </dgm:pt>
    <dgm:pt modelId="{79B94895-5A09-40C3-BC6C-BD3780FF0F0A}" type="sibTrans" cxnId="{2ADDA9B9-F551-4FB5-8B61-0FFA2442A2C9}">
      <dgm:prSet/>
      <dgm:spPr/>
      <dgm:t>
        <a:bodyPr/>
        <a:lstStyle/>
        <a:p>
          <a:endParaRPr lang="en-US"/>
        </a:p>
      </dgm:t>
    </dgm:pt>
    <dgm:pt modelId="{EDA353F9-0B8E-4D20-9A14-131EC4EA5B97}">
      <dgm:prSet/>
      <dgm:spPr/>
      <dgm:t>
        <a:bodyPr/>
        <a:lstStyle/>
        <a:p>
          <a:r>
            <a:rPr lang="en-US"/>
            <a:t>Fun fact: no GenAI used in its creation! (Aside from the cover image)</a:t>
          </a:r>
        </a:p>
      </dgm:t>
    </dgm:pt>
    <dgm:pt modelId="{EE46BB0C-703A-42A8-AB5D-8BEAB99AB780}" type="parTrans" cxnId="{FE6C5B9C-7E38-41BC-AB77-FB66D144C35A}">
      <dgm:prSet/>
      <dgm:spPr/>
      <dgm:t>
        <a:bodyPr/>
        <a:lstStyle/>
        <a:p>
          <a:endParaRPr lang="en-US"/>
        </a:p>
      </dgm:t>
    </dgm:pt>
    <dgm:pt modelId="{8E9260A5-8580-439B-84D7-B243702D8D9E}" type="sibTrans" cxnId="{FE6C5B9C-7E38-41BC-AB77-FB66D144C35A}">
      <dgm:prSet/>
      <dgm:spPr/>
      <dgm:t>
        <a:bodyPr/>
        <a:lstStyle/>
        <a:p>
          <a:endParaRPr lang="en-US"/>
        </a:p>
      </dgm:t>
    </dgm:pt>
    <dgm:pt modelId="{0A5FA957-3C23-4F2D-95AC-C763E1463E4B}" type="pres">
      <dgm:prSet presAssocID="{EAB2AD3F-1F75-4880-B77E-68A819E17570}" presName="linear" presStyleCnt="0">
        <dgm:presLayoutVars>
          <dgm:animLvl val="lvl"/>
          <dgm:resizeHandles val="exact"/>
        </dgm:presLayoutVars>
      </dgm:prSet>
      <dgm:spPr/>
    </dgm:pt>
    <dgm:pt modelId="{2DC806F5-8B4B-4A46-A0CA-F060FC2F9EB5}" type="pres">
      <dgm:prSet presAssocID="{A56D6EB8-1C7B-42BD-943E-6DF247ECE69D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EDE7320E-3F16-4425-BEF5-3B0F0512CD82}" type="pres">
      <dgm:prSet presAssocID="{1D9F2904-96A7-4803-AD57-80DBBA9C78C8}" presName="spacer" presStyleCnt="0"/>
      <dgm:spPr/>
    </dgm:pt>
    <dgm:pt modelId="{F4B35C88-0ABB-42B2-B996-36377B6131AB}" type="pres">
      <dgm:prSet presAssocID="{82A24369-DBC7-4A99-91D7-9A85748BA846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659E7059-3B5B-4193-A874-F452BE94DC1C}" type="pres">
      <dgm:prSet presAssocID="{23390FFE-9094-4DB9-8622-8657CF1F9F8F}" presName="spacer" presStyleCnt="0"/>
      <dgm:spPr/>
    </dgm:pt>
    <dgm:pt modelId="{75FA4476-F123-4673-A464-999E3AA4A89A}" type="pres">
      <dgm:prSet presAssocID="{86F2DA59-6750-415D-8CC3-E7796B46DDA1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B89F00A9-7848-4529-930C-F596732C4435}" type="pres">
      <dgm:prSet presAssocID="{CEC0C4D1-BD69-4663-8CC5-3A6AA3C2669E}" presName="spacer" presStyleCnt="0"/>
      <dgm:spPr/>
    </dgm:pt>
    <dgm:pt modelId="{9EA76335-B5DD-46A1-AC91-A0790E912AB4}" type="pres">
      <dgm:prSet presAssocID="{5CBF3A12-5E79-43C3-ADD1-087E97144564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BF5E005B-07DA-4E64-94B1-F7B8234B7390}" type="pres">
      <dgm:prSet presAssocID="{27394E57-94E6-4F9C-AF68-4E01878A06CE}" presName="spacer" presStyleCnt="0"/>
      <dgm:spPr/>
    </dgm:pt>
    <dgm:pt modelId="{E028E5FD-EC65-4818-B027-5FEAD5BBC7E9}" type="pres">
      <dgm:prSet presAssocID="{E8E75A0D-96B8-40FE-AF13-DD72E42056EF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6C2C068B-EC43-4104-8AF3-C55FC680EFF6}" type="pres">
      <dgm:prSet presAssocID="{6A849EB9-CCF8-4F45-B6E6-7AFF6523F6FB}" presName="spacer" presStyleCnt="0"/>
      <dgm:spPr/>
    </dgm:pt>
    <dgm:pt modelId="{58C88641-0398-4C73-8F87-E4227B18DBD1}" type="pres">
      <dgm:prSet presAssocID="{418F085A-C84B-445B-9A79-8FF467737F58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48322F3-A124-4CB2-A8D2-E225C077F343}" type="pres">
      <dgm:prSet presAssocID="{79B94895-5A09-40C3-BC6C-BD3780FF0F0A}" presName="spacer" presStyleCnt="0"/>
      <dgm:spPr/>
    </dgm:pt>
    <dgm:pt modelId="{DF391BFC-D0BC-4F97-9D3C-FBAE519F651A}" type="pres">
      <dgm:prSet presAssocID="{EDA353F9-0B8E-4D20-9A14-131EC4EA5B97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05820615-4D91-4864-851E-463E8D95BE38}" srcId="{EAB2AD3F-1F75-4880-B77E-68A819E17570}" destId="{5CBF3A12-5E79-43C3-ADD1-087E97144564}" srcOrd="3" destOrd="0" parTransId="{17EA19A3-131A-4998-ADDB-BE2324DDFCD5}" sibTransId="{27394E57-94E6-4F9C-AF68-4E01878A06CE}"/>
    <dgm:cxn modelId="{2968DB1A-3055-457A-895C-21042397B174}" type="presOf" srcId="{418F085A-C84B-445B-9A79-8FF467737F58}" destId="{58C88641-0398-4C73-8F87-E4227B18DBD1}" srcOrd="0" destOrd="0" presId="urn:microsoft.com/office/officeart/2005/8/layout/vList2"/>
    <dgm:cxn modelId="{410CF722-D5FF-4B25-9F30-C57DFBAC8E3E}" srcId="{EAB2AD3F-1F75-4880-B77E-68A819E17570}" destId="{82A24369-DBC7-4A99-91D7-9A85748BA846}" srcOrd="1" destOrd="0" parTransId="{B271D0A2-395D-469D-A8CA-840E361168D0}" sibTransId="{23390FFE-9094-4DB9-8622-8657CF1F9F8F}"/>
    <dgm:cxn modelId="{8B701235-0C39-4492-B0B7-0DCC07E81884}" type="presOf" srcId="{82A24369-DBC7-4A99-91D7-9A85748BA846}" destId="{F4B35C88-0ABB-42B2-B996-36377B6131AB}" srcOrd="0" destOrd="0" presId="urn:microsoft.com/office/officeart/2005/8/layout/vList2"/>
    <dgm:cxn modelId="{EB27B75E-7955-46FE-940D-61B484589417}" type="presOf" srcId="{EAB2AD3F-1F75-4880-B77E-68A819E17570}" destId="{0A5FA957-3C23-4F2D-95AC-C763E1463E4B}" srcOrd="0" destOrd="0" presId="urn:microsoft.com/office/officeart/2005/8/layout/vList2"/>
    <dgm:cxn modelId="{06487588-1972-4670-ABFD-A44A32DE1DF2}" srcId="{EAB2AD3F-1F75-4880-B77E-68A819E17570}" destId="{86F2DA59-6750-415D-8CC3-E7796B46DDA1}" srcOrd="2" destOrd="0" parTransId="{ECC24F67-9EE3-444B-AF38-201827B97EAD}" sibTransId="{CEC0C4D1-BD69-4663-8CC5-3A6AA3C2669E}"/>
    <dgm:cxn modelId="{443B6A8C-18B9-473B-BA38-59F3D9A36429}" type="presOf" srcId="{EDA353F9-0B8E-4D20-9A14-131EC4EA5B97}" destId="{DF391BFC-D0BC-4F97-9D3C-FBAE519F651A}" srcOrd="0" destOrd="0" presId="urn:microsoft.com/office/officeart/2005/8/layout/vList2"/>
    <dgm:cxn modelId="{FE6C5B9C-7E38-41BC-AB77-FB66D144C35A}" srcId="{EAB2AD3F-1F75-4880-B77E-68A819E17570}" destId="{EDA353F9-0B8E-4D20-9A14-131EC4EA5B97}" srcOrd="6" destOrd="0" parTransId="{EE46BB0C-703A-42A8-AB5D-8BEAB99AB780}" sibTransId="{8E9260A5-8580-439B-84D7-B243702D8D9E}"/>
    <dgm:cxn modelId="{F42BEEAB-CC4C-4B89-BDA9-D8C3498A5DBD}" type="presOf" srcId="{5CBF3A12-5E79-43C3-ADD1-087E97144564}" destId="{9EA76335-B5DD-46A1-AC91-A0790E912AB4}" srcOrd="0" destOrd="0" presId="urn:microsoft.com/office/officeart/2005/8/layout/vList2"/>
    <dgm:cxn modelId="{2ADDA9B9-F551-4FB5-8B61-0FFA2442A2C9}" srcId="{EAB2AD3F-1F75-4880-B77E-68A819E17570}" destId="{418F085A-C84B-445B-9A79-8FF467737F58}" srcOrd="5" destOrd="0" parTransId="{3562DD1F-7487-4951-8065-E0E3ACC773B4}" sibTransId="{79B94895-5A09-40C3-BC6C-BD3780FF0F0A}"/>
    <dgm:cxn modelId="{FA7357BE-8623-4F14-AC74-0D1ED5FB233A}" type="presOf" srcId="{A56D6EB8-1C7B-42BD-943E-6DF247ECE69D}" destId="{2DC806F5-8B4B-4A46-A0CA-F060FC2F9EB5}" srcOrd="0" destOrd="0" presId="urn:microsoft.com/office/officeart/2005/8/layout/vList2"/>
    <dgm:cxn modelId="{FA8F43E2-7EE4-4F97-8E70-86D7171D9AE9}" srcId="{EAB2AD3F-1F75-4880-B77E-68A819E17570}" destId="{A56D6EB8-1C7B-42BD-943E-6DF247ECE69D}" srcOrd="0" destOrd="0" parTransId="{94788D4E-18DA-43C2-B554-F70FBE52B2F5}" sibTransId="{1D9F2904-96A7-4803-AD57-80DBBA9C78C8}"/>
    <dgm:cxn modelId="{EF3A6FEF-EA02-4F21-B052-122A2AF39CE1}" srcId="{EAB2AD3F-1F75-4880-B77E-68A819E17570}" destId="{E8E75A0D-96B8-40FE-AF13-DD72E42056EF}" srcOrd="4" destOrd="0" parTransId="{48072958-713D-4527-B9D1-E2AC1CECD3C0}" sibTransId="{6A849EB9-CCF8-4F45-B6E6-7AFF6523F6FB}"/>
    <dgm:cxn modelId="{9A4F56FE-EE28-48A3-8871-31656269B240}" type="presOf" srcId="{86F2DA59-6750-415D-8CC3-E7796B46DDA1}" destId="{75FA4476-F123-4673-A464-999E3AA4A89A}" srcOrd="0" destOrd="0" presId="urn:microsoft.com/office/officeart/2005/8/layout/vList2"/>
    <dgm:cxn modelId="{32A4D6FF-F5AA-4527-87F4-A0492FF05FBA}" type="presOf" srcId="{E8E75A0D-96B8-40FE-AF13-DD72E42056EF}" destId="{E028E5FD-EC65-4818-B027-5FEAD5BBC7E9}" srcOrd="0" destOrd="0" presId="urn:microsoft.com/office/officeart/2005/8/layout/vList2"/>
    <dgm:cxn modelId="{9F04376D-5606-49C7-9F99-01DD5F0D96C2}" type="presParOf" srcId="{0A5FA957-3C23-4F2D-95AC-C763E1463E4B}" destId="{2DC806F5-8B4B-4A46-A0CA-F060FC2F9EB5}" srcOrd="0" destOrd="0" presId="urn:microsoft.com/office/officeart/2005/8/layout/vList2"/>
    <dgm:cxn modelId="{1C387313-E3DF-414D-9C75-194D6CE249B6}" type="presParOf" srcId="{0A5FA957-3C23-4F2D-95AC-C763E1463E4B}" destId="{EDE7320E-3F16-4425-BEF5-3B0F0512CD82}" srcOrd="1" destOrd="0" presId="urn:microsoft.com/office/officeart/2005/8/layout/vList2"/>
    <dgm:cxn modelId="{A4453754-B7D0-4C42-853A-05451DAFCCCF}" type="presParOf" srcId="{0A5FA957-3C23-4F2D-95AC-C763E1463E4B}" destId="{F4B35C88-0ABB-42B2-B996-36377B6131AB}" srcOrd="2" destOrd="0" presId="urn:microsoft.com/office/officeart/2005/8/layout/vList2"/>
    <dgm:cxn modelId="{C8FD698D-A52F-4408-847C-A7C8E77B72B5}" type="presParOf" srcId="{0A5FA957-3C23-4F2D-95AC-C763E1463E4B}" destId="{659E7059-3B5B-4193-A874-F452BE94DC1C}" srcOrd="3" destOrd="0" presId="urn:microsoft.com/office/officeart/2005/8/layout/vList2"/>
    <dgm:cxn modelId="{4368FA27-1630-4300-B0DC-A56735410558}" type="presParOf" srcId="{0A5FA957-3C23-4F2D-95AC-C763E1463E4B}" destId="{75FA4476-F123-4673-A464-999E3AA4A89A}" srcOrd="4" destOrd="0" presId="urn:microsoft.com/office/officeart/2005/8/layout/vList2"/>
    <dgm:cxn modelId="{C4984D9C-714E-41DF-97DD-5451CACB51AB}" type="presParOf" srcId="{0A5FA957-3C23-4F2D-95AC-C763E1463E4B}" destId="{B89F00A9-7848-4529-930C-F596732C4435}" srcOrd="5" destOrd="0" presId="urn:microsoft.com/office/officeart/2005/8/layout/vList2"/>
    <dgm:cxn modelId="{C0043822-5EEC-46C3-A924-1788DF1821CF}" type="presParOf" srcId="{0A5FA957-3C23-4F2D-95AC-C763E1463E4B}" destId="{9EA76335-B5DD-46A1-AC91-A0790E912AB4}" srcOrd="6" destOrd="0" presId="urn:microsoft.com/office/officeart/2005/8/layout/vList2"/>
    <dgm:cxn modelId="{825F8E37-2EA7-495A-9BDF-50EA804E8523}" type="presParOf" srcId="{0A5FA957-3C23-4F2D-95AC-C763E1463E4B}" destId="{BF5E005B-07DA-4E64-94B1-F7B8234B7390}" srcOrd="7" destOrd="0" presId="urn:microsoft.com/office/officeart/2005/8/layout/vList2"/>
    <dgm:cxn modelId="{DF8757B8-1270-4FFC-A672-F022611B790A}" type="presParOf" srcId="{0A5FA957-3C23-4F2D-95AC-C763E1463E4B}" destId="{E028E5FD-EC65-4818-B027-5FEAD5BBC7E9}" srcOrd="8" destOrd="0" presId="urn:microsoft.com/office/officeart/2005/8/layout/vList2"/>
    <dgm:cxn modelId="{8B1358DA-BCF1-445A-918B-394BF8C908BD}" type="presParOf" srcId="{0A5FA957-3C23-4F2D-95AC-C763E1463E4B}" destId="{6C2C068B-EC43-4104-8AF3-C55FC680EFF6}" srcOrd="9" destOrd="0" presId="urn:microsoft.com/office/officeart/2005/8/layout/vList2"/>
    <dgm:cxn modelId="{5D39F0FB-817B-4F21-A712-1D8D9E663C22}" type="presParOf" srcId="{0A5FA957-3C23-4F2D-95AC-C763E1463E4B}" destId="{58C88641-0398-4C73-8F87-E4227B18DBD1}" srcOrd="10" destOrd="0" presId="urn:microsoft.com/office/officeart/2005/8/layout/vList2"/>
    <dgm:cxn modelId="{53232523-E4BE-4E8B-A321-CFA2CEBC7F4D}" type="presParOf" srcId="{0A5FA957-3C23-4F2D-95AC-C763E1463E4B}" destId="{148322F3-A124-4CB2-A8D2-E225C077F343}" srcOrd="11" destOrd="0" presId="urn:microsoft.com/office/officeart/2005/8/layout/vList2"/>
    <dgm:cxn modelId="{CB607081-11B3-4590-8C30-1E531F9D5B89}" type="presParOf" srcId="{0A5FA957-3C23-4F2D-95AC-C763E1463E4B}" destId="{DF391BFC-D0BC-4F97-9D3C-FBAE519F651A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6B800E-5E74-404F-8762-7DAC4E927270}">
      <dsp:nvSpPr>
        <dsp:cNvPr id="0" name=""/>
        <dsp:cNvSpPr/>
      </dsp:nvSpPr>
      <dsp:spPr>
        <a:xfrm>
          <a:off x="0" y="17959"/>
          <a:ext cx="6666833" cy="61425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Introduction</a:t>
          </a:r>
        </a:p>
      </dsp:txBody>
      <dsp:txXfrm>
        <a:off x="29985" y="47944"/>
        <a:ext cx="6606863" cy="554280"/>
      </dsp:txXfrm>
    </dsp:sp>
    <dsp:sp modelId="{344C76EF-1C72-4C3A-936F-5228CAF254B3}">
      <dsp:nvSpPr>
        <dsp:cNvPr id="0" name=""/>
        <dsp:cNvSpPr/>
      </dsp:nvSpPr>
      <dsp:spPr>
        <a:xfrm>
          <a:off x="0" y="704209"/>
          <a:ext cx="6666833" cy="614250"/>
        </a:xfrm>
        <a:prstGeom prst="roundRect">
          <a:avLst/>
        </a:prstGeom>
        <a:gradFill rotWithShape="0">
          <a:gsLst>
            <a:gs pos="0">
              <a:schemeClr val="accent5">
                <a:hueOff val="-1736021"/>
                <a:satOff val="-118"/>
                <a:lumOff val="2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736021"/>
                <a:satOff val="-118"/>
                <a:lumOff val="2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736021"/>
                <a:satOff val="-118"/>
                <a:lumOff val="2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What is </a:t>
          </a:r>
          <a:r>
            <a:rPr lang="en-US" sz="2500" kern="1200" dirty="0" err="1"/>
            <a:t>GenAI</a:t>
          </a:r>
          <a:r>
            <a:rPr lang="en-US" sz="2500" kern="1200" dirty="0">
              <a:latin typeface="Aptos Display" panose="020F0302020204030204"/>
            </a:rPr>
            <a:t> and Why Does Greg Care?</a:t>
          </a:r>
          <a:endParaRPr lang="en-US" sz="2500" kern="1200" dirty="0"/>
        </a:p>
      </dsp:txBody>
      <dsp:txXfrm>
        <a:off x="29985" y="734194"/>
        <a:ext cx="6606863" cy="554280"/>
      </dsp:txXfrm>
    </dsp:sp>
    <dsp:sp modelId="{C35FF49A-C0B1-4CCA-B3DB-E66A4ADCC950}">
      <dsp:nvSpPr>
        <dsp:cNvPr id="0" name=""/>
        <dsp:cNvSpPr/>
      </dsp:nvSpPr>
      <dsp:spPr>
        <a:xfrm>
          <a:off x="0" y="1390459"/>
          <a:ext cx="6666833" cy="614250"/>
        </a:xfrm>
        <a:prstGeom prst="roundRect">
          <a:avLst/>
        </a:prstGeom>
        <a:gradFill rotWithShape="0">
          <a:gsLst>
            <a:gs pos="0">
              <a:schemeClr val="accent5">
                <a:hueOff val="-3472043"/>
                <a:satOff val="-236"/>
                <a:lumOff val="56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472043"/>
                <a:satOff val="-236"/>
                <a:lumOff val="56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472043"/>
                <a:satOff val="-236"/>
                <a:lumOff val="56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TLC </a:t>
          </a:r>
          <a:r>
            <a:rPr lang="en-US" sz="2500" kern="1200" dirty="0">
              <a:latin typeface="Aptos Display" panose="020F0302020204030204"/>
            </a:rPr>
            <a:t>Fellows</a:t>
          </a:r>
          <a:r>
            <a:rPr lang="en-US" sz="2500" kern="1200" dirty="0"/>
            <a:t> Project</a:t>
          </a:r>
        </a:p>
      </dsp:txBody>
      <dsp:txXfrm>
        <a:off x="29985" y="1420444"/>
        <a:ext cx="6606863" cy="554280"/>
      </dsp:txXfrm>
    </dsp:sp>
    <dsp:sp modelId="{7540A6BB-3E62-4F13-9F3A-9B0BCDA8CBB2}">
      <dsp:nvSpPr>
        <dsp:cNvPr id="0" name=""/>
        <dsp:cNvSpPr/>
      </dsp:nvSpPr>
      <dsp:spPr>
        <a:xfrm>
          <a:off x="0" y="2076710"/>
          <a:ext cx="6666833" cy="614250"/>
        </a:xfrm>
        <a:prstGeom prst="roundRect">
          <a:avLst/>
        </a:prstGeom>
        <a:gradFill rotWithShape="0">
          <a:gsLst>
            <a:gs pos="0">
              <a:schemeClr val="accent5">
                <a:hueOff val="-5208064"/>
                <a:satOff val="-354"/>
                <a:lumOff val="84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08064"/>
                <a:satOff val="-354"/>
                <a:lumOff val="84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08064"/>
                <a:satOff val="-354"/>
                <a:lumOff val="84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ptos Display" panose="020F0302020204030204"/>
            </a:rPr>
            <a:t>Project Details: Structure</a:t>
          </a:r>
        </a:p>
      </dsp:txBody>
      <dsp:txXfrm>
        <a:off x="29985" y="2106695"/>
        <a:ext cx="6606863" cy="554280"/>
      </dsp:txXfrm>
    </dsp:sp>
    <dsp:sp modelId="{802855F4-FFEE-488C-A863-C38A2CD2E768}">
      <dsp:nvSpPr>
        <dsp:cNvPr id="0" name=""/>
        <dsp:cNvSpPr/>
      </dsp:nvSpPr>
      <dsp:spPr>
        <a:xfrm>
          <a:off x="0" y="2762960"/>
          <a:ext cx="6666833" cy="614250"/>
        </a:xfrm>
        <a:prstGeom prst="roundRect">
          <a:avLst/>
        </a:prstGeom>
        <a:gradFill rotWithShape="0">
          <a:gsLst>
            <a:gs pos="0">
              <a:schemeClr val="accent5">
                <a:hueOff val="-6944086"/>
                <a:satOff val="-472"/>
                <a:lumOff val="11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944086"/>
                <a:satOff val="-472"/>
                <a:lumOff val="11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944086"/>
                <a:satOff val="-472"/>
                <a:lumOff val="11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ptos Display" panose="020F0302020204030204"/>
            </a:rPr>
            <a:t>Project Details: Meetings</a:t>
          </a:r>
          <a:endParaRPr lang="en-US" sz="2500" kern="1200" dirty="0"/>
        </a:p>
      </dsp:txBody>
      <dsp:txXfrm>
        <a:off x="29985" y="2792945"/>
        <a:ext cx="6606863" cy="554280"/>
      </dsp:txXfrm>
    </dsp:sp>
    <dsp:sp modelId="{16F550DB-A82C-4029-80AF-319300CEAD0E}">
      <dsp:nvSpPr>
        <dsp:cNvPr id="0" name=""/>
        <dsp:cNvSpPr/>
      </dsp:nvSpPr>
      <dsp:spPr>
        <a:xfrm>
          <a:off x="0" y="3449210"/>
          <a:ext cx="6666833" cy="614250"/>
        </a:xfrm>
        <a:prstGeom prst="roundRect">
          <a:avLst/>
        </a:prstGeom>
        <a:gradFill rotWithShape="0">
          <a:gsLst>
            <a:gs pos="0">
              <a:schemeClr val="accent5">
                <a:hueOff val="-8680107"/>
                <a:satOff val="-590"/>
                <a:lumOff val="140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680107"/>
                <a:satOff val="-590"/>
                <a:lumOff val="140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680107"/>
                <a:satOff val="-590"/>
                <a:lumOff val="140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alibri"/>
              <a:cs typeface="Calibri"/>
            </a:rPr>
            <a:t>Project Details: </a:t>
          </a:r>
          <a:r>
            <a:rPr lang="en-US" sz="2500" kern="1200" dirty="0"/>
            <a:t>Research</a:t>
          </a:r>
        </a:p>
      </dsp:txBody>
      <dsp:txXfrm>
        <a:off x="29985" y="3479195"/>
        <a:ext cx="6606863" cy="554280"/>
      </dsp:txXfrm>
    </dsp:sp>
    <dsp:sp modelId="{2B38EEB1-3E4C-4394-A43B-EE3CD0BBAEDA}">
      <dsp:nvSpPr>
        <dsp:cNvPr id="0" name=""/>
        <dsp:cNvSpPr/>
      </dsp:nvSpPr>
      <dsp:spPr>
        <a:xfrm>
          <a:off x="0" y="4135460"/>
          <a:ext cx="6666833" cy="614250"/>
        </a:xfrm>
        <a:prstGeom prst="roundRect">
          <a:avLst/>
        </a:prstGeom>
        <a:gradFill rotWithShape="0">
          <a:gsLst>
            <a:gs pos="0">
              <a:schemeClr val="accent5">
                <a:hueOff val="-10416129"/>
                <a:satOff val="-708"/>
                <a:lumOff val="16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0416129"/>
                <a:satOff val="-708"/>
                <a:lumOff val="16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0416129"/>
                <a:satOff val="-708"/>
                <a:lumOff val="16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The Faculty Guide</a:t>
          </a:r>
        </a:p>
      </dsp:txBody>
      <dsp:txXfrm>
        <a:off x="29985" y="4165445"/>
        <a:ext cx="6606863" cy="554280"/>
      </dsp:txXfrm>
    </dsp:sp>
    <dsp:sp modelId="{72C5D477-C735-4C9D-AC15-502B719C4A5A}">
      <dsp:nvSpPr>
        <dsp:cNvPr id="0" name=""/>
        <dsp:cNvSpPr/>
      </dsp:nvSpPr>
      <dsp:spPr>
        <a:xfrm>
          <a:off x="0" y="4821709"/>
          <a:ext cx="6666833" cy="614250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Project Reflections</a:t>
          </a:r>
        </a:p>
      </dsp:txBody>
      <dsp:txXfrm>
        <a:off x="29985" y="4851694"/>
        <a:ext cx="6606863" cy="55428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43EE88-236C-479D-888D-82A472C2A65D}">
      <dsp:nvSpPr>
        <dsp:cNvPr id="0" name=""/>
        <dsp:cNvSpPr/>
      </dsp:nvSpPr>
      <dsp:spPr>
        <a:xfrm>
          <a:off x="282221" y="368029"/>
          <a:ext cx="1371985" cy="137198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B72A69-5CDA-471B-AD9E-4DD4AB6A2466}">
      <dsp:nvSpPr>
        <dsp:cNvPr id="0" name=""/>
        <dsp:cNvSpPr/>
      </dsp:nvSpPr>
      <dsp:spPr>
        <a:xfrm>
          <a:off x="570337" y="656145"/>
          <a:ext cx="795751" cy="7957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5ED4D6-0414-46DB-8562-B66AE8B72588}">
      <dsp:nvSpPr>
        <dsp:cNvPr id="0" name=""/>
        <dsp:cNvSpPr/>
      </dsp:nvSpPr>
      <dsp:spPr>
        <a:xfrm>
          <a:off x="1948202" y="36802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Early visions more grandiose than results / ideal, romanticized intentions but a lot of grunt work and administrative finagling</a:t>
          </a:r>
        </a:p>
      </dsp:txBody>
      <dsp:txXfrm>
        <a:off x="1948202" y="368029"/>
        <a:ext cx="3233964" cy="1371985"/>
      </dsp:txXfrm>
    </dsp:sp>
    <dsp:sp modelId="{55E3672A-7919-4085-97E6-C0643A092F4E}">
      <dsp:nvSpPr>
        <dsp:cNvPr id="0" name=""/>
        <dsp:cNvSpPr/>
      </dsp:nvSpPr>
      <dsp:spPr>
        <a:xfrm>
          <a:off x="5745661" y="368029"/>
          <a:ext cx="1371985" cy="137198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965C2D-31C7-4781-A16C-F18DC22C53D2}">
      <dsp:nvSpPr>
        <dsp:cNvPr id="0" name=""/>
        <dsp:cNvSpPr/>
      </dsp:nvSpPr>
      <dsp:spPr>
        <a:xfrm>
          <a:off x="6033778" y="656145"/>
          <a:ext cx="795751" cy="7957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61D8D6-DC94-4DB7-82EA-A82ECFD38EBC}">
      <dsp:nvSpPr>
        <dsp:cNvPr id="0" name=""/>
        <dsp:cNvSpPr/>
      </dsp:nvSpPr>
      <dsp:spPr>
        <a:xfrm>
          <a:off x="7411643" y="36802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Retrieved information during research did not satisfy some of the larger questions</a:t>
          </a:r>
        </a:p>
      </dsp:txBody>
      <dsp:txXfrm>
        <a:off x="7411643" y="368029"/>
        <a:ext cx="3233964" cy="1371985"/>
      </dsp:txXfrm>
    </dsp:sp>
    <dsp:sp modelId="{6768A0C7-90CB-4AB8-9C68-E6B593594C4C}">
      <dsp:nvSpPr>
        <dsp:cNvPr id="0" name=""/>
        <dsp:cNvSpPr/>
      </dsp:nvSpPr>
      <dsp:spPr>
        <a:xfrm>
          <a:off x="282221" y="2452790"/>
          <a:ext cx="1371985" cy="137198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636BD7-1BD9-463F-9BC4-53A5AB3CD530}">
      <dsp:nvSpPr>
        <dsp:cNvPr id="0" name=""/>
        <dsp:cNvSpPr/>
      </dsp:nvSpPr>
      <dsp:spPr>
        <a:xfrm>
          <a:off x="570337" y="2740907"/>
          <a:ext cx="795751" cy="7957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5D7F76-3E4D-4764-897E-4800125A4264}">
      <dsp:nvSpPr>
        <dsp:cNvPr id="0" name=""/>
        <dsp:cNvSpPr/>
      </dsp:nvSpPr>
      <dsp:spPr>
        <a:xfrm>
          <a:off x="1948202" y="2452790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While Angela/TLC provided sounding board, lack of peer-to-peer / group collaboration led to some isolation / stifling</a:t>
          </a:r>
        </a:p>
      </dsp:txBody>
      <dsp:txXfrm>
        <a:off x="1948202" y="2452790"/>
        <a:ext cx="3233964" cy="1371985"/>
      </dsp:txXfrm>
    </dsp:sp>
    <dsp:sp modelId="{8764A530-9882-4DA1-AB7C-354138997821}">
      <dsp:nvSpPr>
        <dsp:cNvPr id="0" name=""/>
        <dsp:cNvSpPr/>
      </dsp:nvSpPr>
      <dsp:spPr>
        <a:xfrm>
          <a:off x="5745661" y="2452790"/>
          <a:ext cx="1371985" cy="137198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89F0A6-9FC2-4C30-9EFE-13958FA5C246}">
      <dsp:nvSpPr>
        <dsp:cNvPr id="0" name=""/>
        <dsp:cNvSpPr/>
      </dsp:nvSpPr>
      <dsp:spPr>
        <a:xfrm>
          <a:off x="6033778" y="2740907"/>
          <a:ext cx="795751" cy="79575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4A1D75-371F-4F02-8665-368DF391146F}">
      <dsp:nvSpPr>
        <dsp:cNvPr id="0" name=""/>
        <dsp:cNvSpPr/>
      </dsp:nvSpPr>
      <dsp:spPr>
        <a:xfrm>
          <a:off x="7411643" y="2452790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Considerations around individual / group project</a:t>
          </a:r>
        </a:p>
      </dsp:txBody>
      <dsp:txXfrm>
        <a:off x="7411643" y="2452790"/>
        <a:ext cx="3233964" cy="137198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E38C6-5B60-419D-8FB8-DC52D781792E}">
      <dsp:nvSpPr>
        <dsp:cNvPr id="0" name=""/>
        <dsp:cNvSpPr/>
      </dsp:nvSpPr>
      <dsp:spPr>
        <a:xfrm>
          <a:off x="828914" y="984434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C838D2-9037-49D6-933B-8ACB43E712CD}">
      <dsp:nvSpPr>
        <dsp:cNvPr id="0" name=""/>
        <dsp:cNvSpPr/>
      </dsp:nvSpPr>
      <dsp:spPr>
        <a:xfrm>
          <a:off x="333914" y="2128370"/>
          <a:ext cx="1800000" cy="10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Fantastic opportunity to learn about the college's academic programs</a:t>
          </a:r>
        </a:p>
      </dsp:txBody>
      <dsp:txXfrm>
        <a:off x="333914" y="2128370"/>
        <a:ext cx="1800000" cy="1080000"/>
      </dsp:txXfrm>
    </dsp:sp>
    <dsp:sp modelId="{22169E2E-FD49-4FDF-A431-E5B7DC8A1B8D}">
      <dsp:nvSpPr>
        <dsp:cNvPr id="0" name=""/>
        <dsp:cNvSpPr/>
      </dsp:nvSpPr>
      <dsp:spPr>
        <a:xfrm>
          <a:off x="2943914" y="984434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4A13D2-FB2F-40BC-A776-40DDAE22E71D}">
      <dsp:nvSpPr>
        <dsp:cNvPr id="0" name=""/>
        <dsp:cNvSpPr/>
      </dsp:nvSpPr>
      <dsp:spPr>
        <a:xfrm>
          <a:off x="2448914" y="2128370"/>
          <a:ext cx="1800000" cy="10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Connecting with IR and administration who are experts in navigating college structures</a:t>
          </a:r>
        </a:p>
      </dsp:txBody>
      <dsp:txXfrm>
        <a:off x="2448914" y="2128370"/>
        <a:ext cx="1800000" cy="1080000"/>
      </dsp:txXfrm>
    </dsp:sp>
    <dsp:sp modelId="{FB3150E8-C57B-42E8-ABF2-CA2E169AAFEB}">
      <dsp:nvSpPr>
        <dsp:cNvPr id="0" name=""/>
        <dsp:cNvSpPr/>
      </dsp:nvSpPr>
      <dsp:spPr>
        <a:xfrm>
          <a:off x="5058914" y="984434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17E8B-E59B-4CDD-90A1-24D8B13CF376}">
      <dsp:nvSpPr>
        <dsp:cNvPr id="0" name=""/>
        <dsp:cNvSpPr/>
      </dsp:nvSpPr>
      <dsp:spPr>
        <a:xfrm>
          <a:off x="4563914" y="2128370"/>
          <a:ext cx="1800000" cy="10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Collaboration with Angela Rasmussen and the TLC to improve exposure to more faculty</a:t>
          </a:r>
        </a:p>
      </dsp:txBody>
      <dsp:txXfrm>
        <a:off x="4563914" y="2128370"/>
        <a:ext cx="1800000" cy="1080000"/>
      </dsp:txXfrm>
    </dsp:sp>
    <dsp:sp modelId="{45FC2681-524C-4DCF-84F3-4112B7E36C3A}">
      <dsp:nvSpPr>
        <dsp:cNvPr id="0" name=""/>
        <dsp:cNvSpPr/>
      </dsp:nvSpPr>
      <dsp:spPr>
        <a:xfrm>
          <a:off x="7173914" y="984434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528B17-94DF-4197-8CE5-323587308288}">
      <dsp:nvSpPr>
        <dsp:cNvPr id="0" name=""/>
        <dsp:cNvSpPr/>
      </dsp:nvSpPr>
      <dsp:spPr>
        <a:xfrm>
          <a:off x="6678914" y="2128370"/>
          <a:ext cx="1800000" cy="10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Connecting with faculty individually and in small groups has been great for my social engagement at the college, learning about diverse learning environments at SCC</a:t>
          </a:r>
        </a:p>
      </dsp:txBody>
      <dsp:txXfrm>
        <a:off x="6678914" y="2128370"/>
        <a:ext cx="1800000" cy="1080000"/>
      </dsp:txXfrm>
    </dsp:sp>
    <dsp:sp modelId="{49FE59A0-1A4A-48D6-9271-23AAB6AB17DB}">
      <dsp:nvSpPr>
        <dsp:cNvPr id="0" name=""/>
        <dsp:cNvSpPr/>
      </dsp:nvSpPr>
      <dsp:spPr>
        <a:xfrm>
          <a:off x="9288914" y="984434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4110E-927B-4699-BC6E-9CA2882E522C}">
      <dsp:nvSpPr>
        <dsp:cNvPr id="0" name=""/>
        <dsp:cNvSpPr/>
      </dsp:nvSpPr>
      <dsp:spPr>
        <a:xfrm>
          <a:off x="8793914" y="2128370"/>
          <a:ext cx="1800000" cy="10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Refreshed knowledge of terrible sources of information on the Internet</a:t>
          </a:r>
        </a:p>
      </dsp:txBody>
      <dsp:txXfrm>
        <a:off x="8793914" y="2128370"/>
        <a:ext cx="1800000" cy="108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1B7ED9-0672-4ABA-A294-59BCAEDE438E}">
      <dsp:nvSpPr>
        <dsp:cNvPr id="0" name=""/>
        <dsp:cNvSpPr/>
      </dsp:nvSpPr>
      <dsp:spPr>
        <a:xfrm>
          <a:off x="0" y="262399"/>
          <a:ext cx="6666833" cy="24242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Technology tools and platforms that use Large Language Models (LLMs) to become trained on data sets, so that they can quickly and efficiently generate text, visual, auditory, and other content.</a:t>
          </a:r>
        </a:p>
      </dsp:txBody>
      <dsp:txXfrm>
        <a:off x="118342" y="380741"/>
        <a:ext cx="6430149" cy="2187556"/>
      </dsp:txXfrm>
    </dsp:sp>
    <dsp:sp modelId="{9EC0A5C9-FA58-4256-8F34-B194F78A4450}">
      <dsp:nvSpPr>
        <dsp:cNvPr id="0" name=""/>
        <dsp:cNvSpPr/>
      </dsp:nvSpPr>
      <dsp:spPr>
        <a:xfrm>
          <a:off x="0" y="2767279"/>
          <a:ext cx="6666833" cy="2424240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These tools, like ChatGPT, Claude, Gemini, and Copilot, emphasize iterative conversations so the user may not only prompt initial output, but refine it over time.</a:t>
          </a:r>
        </a:p>
      </dsp:txBody>
      <dsp:txXfrm>
        <a:off x="118342" y="2885621"/>
        <a:ext cx="6430149" cy="21875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ECDAAB-A95D-497C-A3C2-D1C6382C7E21}">
      <dsp:nvSpPr>
        <dsp:cNvPr id="0" name=""/>
        <dsp:cNvSpPr/>
      </dsp:nvSpPr>
      <dsp:spPr>
        <a:xfrm>
          <a:off x="0" y="212359"/>
          <a:ext cx="6666833" cy="12097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Information Literacy is concerned with creating, using, and sharing information, supported with evaluation and critical thinking</a:t>
          </a:r>
        </a:p>
      </dsp:txBody>
      <dsp:txXfrm>
        <a:off x="59057" y="271416"/>
        <a:ext cx="6548719" cy="1091666"/>
      </dsp:txXfrm>
    </dsp:sp>
    <dsp:sp modelId="{28B6E731-A4EF-497A-8A92-849A08C56CB8}">
      <dsp:nvSpPr>
        <dsp:cNvPr id="0" name=""/>
        <dsp:cNvSpPr/>
      </dsp:nvSpPr>
      <dsp:spPr>
        <a:xfrm>
          <a:off x="0" y="1485499"/>
          <a:ext cx="6666833" cy="1209780"/>
        </a:xfrm>
        <a:prstGeom prst="roundRect">
          <a:avLst/>
        </a:prstGeom>
        <a:gradFill rotWithShape="0">
          <a:gsLst>
            <a:gs pos="0">
              <a:schemeClr val="accent2">
                <a:hueOff val="2147871"/>
                <a:satOff val="-6164"/>
                <a:lumOff val="-98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147871"/>
                <a:satOff val="-6164"/>
                <a:lumOff val="-98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147871"/>
                <a:satOff val="-6164"/>
                <a:lumOff val="-98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Technological tools have historically been concerned with creating, using, and sharing information, and sometimes evaluation and critical thinking</a:t>
          </a:r>
        </a:p>
      </dsp:txBody>
      <dsp:txXfrm>
        <a:off x="59057" y="1544556"/>
        <a:ext cx="6548719" cy="1091666"/>
      </dsp:txXfrm>
    </dsp:sp>
    <dsp:sp modelId="{BF27B46F-BB50-4137-AADE-B8004745F32E}">
      <dsp:nvSpPr>
        <dsp:cNvPr id="0" name=""/>
        <dsp:cNvSpPr/>
      </dsp:nvSpPr>
      <dsp:spPr>
        <a:xfrm>
          <a:off x="0" y="2758640"/>
          <a:ext cx="6666833" cy="1209780"/>
        </a:xfrm>
        <a:prstGeom prst="roundRect">
          <a:avLst/>
        </a:prstGeom>
        <a:gradFill rotWithShape="0">
          <a:gsLst>
            <a:gs pos="0">
              <a:schemeClr val="accent2">
                <a:hueOff val="4295743"/>
                <a:satOff val="-12329"/>
                <a:lumOff val="-197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295743"/>
                <a:satOff val="-12329"/>
                <a:lumOff val="-197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295743"/>
                <a:satOff val="-12329"/>
                <a:lumOff val="-197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Librarians are intermediaries, watchdogs not only of information sources, but the tools that provide access</a:t>
          </a:r>
        </a:p>
      </dsp:txBody>
      <dsp:txXfrm>
        <a:off x="59057" y="2817697"/>
        <a:ext cx="6548719" cy="1091666"/>
      </dsp:txXfrm>
    </dsp:sp>
    <dsp:sp modelId="{89869C93-1AEC-4E86-9710-3C007EE8AC73}">
      <dsp:nvSpPr>
        <dsp:cNvPr id="0" name=""/>
        <dsp:cNvSpPr/>
      </dsp:nvSpPr>
      <dsp:spPr>
        <a:xfrm>
          <a:off x="0" y="4031780"/>
          <a:ext cx="6666833" cy="1209780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GenAI is the next chapter in this saga</a:t>
          </a:r>
        </a:p>
      </dsp:txBody>
      <dsp:txXfrm>
        <a:off x="59057" y="4090837"/>
        <a:ext cx="6548719" cy="10916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325D24-8322-427A-899E-5983DF6F6E24}">
      <dsp:nvSpPr>
        <dsp:cNvPr id="0" name=""/>
        <dsp:cNvSpPr/>
      </dsp:nvSpPr>
      <dsp:spPr>
        <a:xfrm>
          <a:off x="0" y="665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1EFF1F-7224-440F-825E-B0FC4C896AC6}">
      <dsp:nvSpPr>
        <dsp:cNvPr id="0" name=""/>
        <dsp:cNvSpPr/>
      </dsp:nvSpPr>
      <dsp:spPr>
        <a:xfrm>
          <a:off x="0" y="665"/>
          <a:ext cx="6666833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Emerging tools are connecting users with information faster and smarter, in more optimized ways</a:t>
          </a:r>
        </a:p>
      </dsp:txBody>
      <dsp:txXfrm>
        <a:off x="0" y="665"/>
        <a:ext cx="6666833" cy="1090517"/>
      </dsp:txXfrm>
    </dsp:sp>
    <dsp:sp modelId="{311FF607-5936-4906-BE45-3A95DC9DB6F4}">
      <dsp:nvSpPr>
        <dsp:cNvPr id="0" name=""/>
        <dsp:cNvSpPr/>
      </dsp:nvSpPr>
      <dsp:spPr>
        <a:xfrm>
          <a:off x="0" y="1091183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1610903"/>
                <a:satOff val="-4623"/>
                <a:lumOff val="-74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610903"/>
                <a:satOff val="-4623"/>
                <a:lumOff val="-74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610903"/>
                <a:satOff val="-4623"/>
                <a:lumOff val="-74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1610903"/>
              <a:satOff val="-4623"/>
              <a:lumOff val="-740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7B2944-6CD7-4E21-A156-9429F21C682F}">
      <dsp:nvSpPr>
        <dsp:cNvPr id="0" name=""/>
        <dsp:cNvSpPr/>
      </dsp:nvSpPr>
      <dsp:spPr>
        <a:xfrm>
          <a:off x="0" y="1091183"/>
          <a:ext cx="6666833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Use of GenAI is becoming more normalized across age groups and throughout our culture</a:t>
          </a:r>
        </a:p>
      </dsp:txBody>
      <dsp:txXfrm>
        <a:off x="0" y="1091183"/>
        <a:ext cx="6666833" cy="1090517"/>
      </dsp:txXfrm>
    </dsp:sp>
    <dsp:sp modelId="{3BA5EF70-5657-4E41-A8BD-F5BF9C198500}">
      <dsp:nvSpPr>
        <dsp:cNvPr id="0" name=""/>
        <dsp:cNvSpPr/>
      </dsp:nvSpPr>
      <dsp:spPr>
        <a:xfrm>
          <a:off x="0" y="2181701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3221807"/>
                <a:satOff val="-9246"/>
                <a:lumOff val="-148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221807"/>
                <a:satOff val="-9246"/>
                <a:lumOff val="-148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221807"/>
                <a:satOff val="-9246"/>
                <a:lumOff val="-148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5714AB-3D2C-43E3-BFBB-37B0DA56E1E8}">
      <dsp:nvSpPr>
        <dsp:cNvPr id="0" name=""/>
        <dsp:cNvSpPr/>
      </dsp:nvSpPr>
      <dsp:spPr>
        <a:xfrm>
          <a:off x="0" y="2181701"/>
          <a:ext cx="6666833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Tools are being used to boost productivity, find information, and solve problems and needs</a:t>
          </a:r>
        </a:p>
      </dsp:txBody>
      <dsp:txXfrm>
        <a:off x="0" y="2181701"/>
        <a:ext cx="6666833" cy="1090517"/>
      </dsp:txXfrm>
    </dsp:sp>
    <dsp:sp modelId="{4B9FF6C8-BBF1-43A8-8062-429C6116C265}">
      <dsp:nvSpPr>
        <dsp:cNvPr id="0" name=""/>
        <dsp:cNvSpPr/>
      </dsp:nvSpPr>
      <dsp:spPr>
        <a:xfrm>
          <a:off x="0" y="3272218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4832710"/>
                <a:satOff val="-13870"/>
                <a:lumOff val="-222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832710"/>
                <a:satOff val="-13870"/>
                <a:lumOff val="-222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832710"/>
                <a:satOff val="-13870"/>
                <a:lumOff val="-222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4832710"/>
              <a:satOff val="-13870"/>
              <a:lumOff val="-2220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E7E0D1-6958-44EE-9F4A-73358538A73D}">
      <dsp:nvSpPr>
        <dsp:cNvPr id="0" name=""/>
        <dsp:cNvSpPr/>
      </dsp:nvSpPr>
      <dsp:spPr>
        <a:xfrm>
          <a:off x="0" y="3272218"/>
          <a:ext cx="6666833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How will this impact us now and in the future?</a:t>
          </a:r>
        </a:p>
      </dsp:txBody>
      <dsp:txXfrm>
        <a:off x="0" y="3272218"/>
        <a:ext cx="6666833" cy="1090517"/>
      </dsp:txXfrm>
    </dsp:sp>
    <dsp:sp modelId="{353F756F-8DA9-4BA3-A74E-4606085C4C57}">
      <dsp:nvSpPr>
        <dsp:cNvPr id="0" name=""/>
        <dsp:cNvSpPr/>
      </dsp:nvSpPr>
      <dsp:spPr>
        <a:xfrm>
          <a:off x="0" y="4362736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26B356-B0C9-4E7E-86A5-D93C6F296850}">
      <dsp:nvSpPr>
        <dsp:cNvPr id="0" name=""/>
        <dsp:cNvSpPr/>
      </dsp:nvSpPr>
      <dsp:spPr>
        <a:xfrm>
          <a:off x="0" y="4362736"/>
          <a:ext cx="6666833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Analogies: Card Catalogs -&gt; Computer Catalogs -&gt; Cloud Databases -&gt; Search Engines</a:t>
          </a:r>
        </a:p>
      </dsp:txBody>
      <dsp:txXfrm>
        <a:off x="0" y="4362736"/>
        <a:ext cx="6666833" cy="10905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54900B-DD54-4A08-BDB4-AE469A9B464D}">
      <dsp:nvSpPr>
        <dsp:cNvPr id="0" name=""/>
        <dsp:cNvSpPr/>
      </dsp:nvSpPr>
      <dsp:spPr>
        <a:xfrm>
          <a:off x="622800" y="1090113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51CEBA-7C57-43A9-A111-3155BD7EFA8F}">
      <dsp:nvSpPr>
        <dsp:cNvPr id="0" name=""/>
        <dsp:cNvSpPr/>
      </dsp:nvSpPr>
      <dsp:spPr>
        <a:xfrm>
          <a:off x="127800" y="2226224"/>
          <a:ext cx="1800000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Initial goal was to work for two quarters</a:t>
          </a:r>
        </a:p>
      </dsp:txBody>
      <dsp:txXfrm>
        <a:off x="127800" y="2226224"/>
        <a:ext cx="1800000" cy="1035000"/>
      </dsp:txXfrm>
    </dsp:sp>
    <dsp:sp modelId="{D71C9B49-441C-4625-AEAB-950E87B97993}">
      <dsp:nvSpPr>
        <dsp:cNvPr id="0" name=""/>
        <dsp:cNvSpPr/>
      </dsp:nvSpPr>
      <dsp:spPr>
        <a:xfrm>
          <a:off x="2737800" y="1090113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7E644E-59AA-47DC-A5CE-1A218A262C9F}">
      <dsp:nvSpPr>
        <dsp:cNvPr id="0" name=""/>
        <dsp:cNvSpPr/>
      </dsp:nvSpPr>
      <dsp:spPr>
        <a:xfrm>
          <a:off x="2242800" y="2226224"/>
          <a:ext cx="1800000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Identify what "workforce" means at SCC (versus Transfer)</a:t>
          </a:r>
        </a:p>
      </dsp:txBody>
      <dsp:txXfrm>
        <a:off x="2242800" y="2226224"/>
        <a:ext cx="1800000" cy="1035000"/>
      </dsp:txXfrm>
    </dsp:sp>
    <dsp:sp modelId="{5C5FFC07-A02D-4011-A9F0-EF80AFBBDF5B}">
      <dsp:nvSpPr>
        <dsp:cNvPr id="0" name=""/>
        <dsp:cNvSpPr/>
      </dsp:nvSpPr>
      <dsp:spPr>
        <a:xfrm>
          <a:off x="4852800" y="1090113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A80D66-AD7E-4885-AE17-DFC6EA039CB0}">
      <dsp:nvSpPr>
        <dsp:cNvPr id="0" name=""/>
        <dsp:cNvSpPr/>
      </dsp:nvSpPr>
      <dsp:spPr>
        <a:xfrm>
          <a:off x="4357800" y="2226224"/>
          <a:ext cx="1800000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Clarify what programs are workforce, how they fit into departments, divisions (I'm still figuring this out!)</a:t>
          </a:r>
        </a:p>
      </dsp:txBody>
      <dsp:txXfrm>
        <a:off x="4357800" y="2226224"/>
        <a:ext cx="1800000" cy="1035000"/>
      </dsp:txXfrm>
    </dsp:sp>
    <dsp:sp modelId="{F3CE2E3E-3C2A-488D-B904-A828FD4D4095}">
      <dsp:nvSpPr>
        <dsp:cNvPr id="0" name=""/>
        <dsp:cNvSpPr/>
      </dsp:nvSpPr>
      <dsp:spPr>
        <a:xfrm>
          <a:off x="6967800" y="1090113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D4E6B6-38CA-4546-B0CC-38EF29198377}">
      <dsp:nvSpPr>
        <dsp:cNvPr id="0" name=""/>
        <dsp:cNvSpPr/>
      </dsp:nvSpPr>
      <dsp:spPr>
        <a:xfrm>
          <a:off x="6472800" y="2226224"/>
          <a:ext cx="1800000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Start cold outreach to department chairs to arrange conversations</a:t>
          </a:r>
        </a:p>
      </dsp:txBody>
      <dsp:txXfrm>
        <a:off x="6472800" y="2226224"/>
        <a:ext cx="1800000" cy="1035000"/>
      </dsp:txXfrm>
    </dsp:sp>
    <dsp:sp modelId="{0979AED6-E40B-437F-8C6A-3FAC440EFB3E}">
      <dsp:nvSpPr>
        <dsp:cNvPr id="0" name=""/>
        <dsp:cNvSpPr/>
      </dsp:nvSpPr>
      <dsp:spPr>
        <a:xfrm>
          <a:off x="9082800" y="1090113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D09C1-DD98-4AFA-86F9-BA0D30647D2F}">
      <dsp:nvSpPr>
        <dsp:cNvPr id="0" name=""/>
        <dsp:cNvSpPr/>
      </dsp:nvSpPr>
      <dsp:spPr>
        <a:xfrm>
          <a:off x="8587800" y="2226224"/>
          <a:ext cx="1800000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Meanwhile, also start to dive into the wide world of published information on the Internet, via academic articles and... a lot more... and track it all</a:t>
          </a:r>
        </a:p>
      </dsp:txBody>
      <dsp:txXfrm>
        <a:off x="8587800" y="2226224"/>
        <a:ext cx="1800000" cy="1035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5E2519-BE0C-47B3-AD75-5EF78A783EE4}">
      <dsp:nvSpPr>
        <dsp:cNvPr id="0" name=""/>
        <dsp:cNvSpPr/>
      </dsp:nvSpPr>
      <dsp:spPr>
        <a:xfrm>
          <a:off x="3735" y="680800"/>
          <a:ext cx="2022288" cy="283120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665" tIns="330200" rIns="157665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Translating workforce programs with pathways to explore</a:t>
          </a:r>
        </a:p>
      </dsp:txBody>
      <dsp:txXfrm>
        <a:off x="3735" y="1756658"/>
        <a:ext cx="2022288" cy="1698722"/>
      </dsp:txXfrm>
    </dsp:sp>
    <dsp:sp modelId="{1B0668C2-6BC3-44A6-BED3-198E9CFD1E04}">
      <dsp:nvSpPr>
        <dsp:cNvPr id="0" name=""/>
        <dsp:cNvSpPr/>
      </dsp:nvSpPr>
      <dsp:spPr>
        <a:xfrm>
          <a:off x="590198" y="963920"/>
          <a:ext cx="849361" cy="84936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220" tIns="12700" rIns="66220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1</a:t>
          </a:r>
        </a:p>
      </dsp:txBody>
      <dsp:txXfrm>
        <a:off x="714584" y="1088306"/>
        <a:ext cx="600589" cy="600589"/>
      </dsp:txXfrm>
    </dsp:sp>
    <dsp:sp modelId="{4C650713-1E21-4F7F-9925-C01C3A26B871}">
      <dsp:nvSpPr>
        <dsp:cNvPr id="0" name=""/>
        <dsp:cNvSpPr/>
      </dsp:nvSpPr>
      <dsp:spPr>
        <a:xfrm>
          <a:off x="3735" y="3511932"/>
          <a:ext cx="2022288" cy="72"/>
        </a:xfrm>
        <a:prstGeom prst="rect">
          <a:avLst/>
        </a:prstGeom>
        <a:solidFill>
          <a:schemeClr val="accent5">
            <a:hueOff val="-1350239"/>
            <a:satOff val="-92"/>
            <a:lumOff val="218"/>
            <a:alphaOff val="0"/>
          </a:schemeClr>
        </a:solidFill>
        <a:ln w="19050" cap="flat" cmpd="sng" algn="ctr">
          <a:solidFill>
            <a:schemeClr val="accent5">
              <a:hueOff val="-1350239"/>
              <a:satOff val="-92"/>
              <a:lumOff val="2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7C15B1-A66E-4340-8F56-D82DE46852EF}">
      <dsp:nvSpPr>
        <dsp:cNvPr id="0" name=""/>
        <dsp:cNvSpPr/>
      </dsp:nvSpPr>
      <dsp:spPr>
        <a:xfrm>
          <a:off x="2228252" y="680800"/>
          <a:ext cx="2022288" cy="2831204"/>
        </a:xfrm>
        <a:prstGeom prst="rect">
          <a:avLst/>
        </a:prstGeom>
        <a:solidFill>
          <a:schemeClr val="accent5">
            <a:tint val="40000"/>
            <a:alpha val="90000"/>
            <a:hueOff val="-2986166"/>
            <a:satOff val="667"/>
            <a:lumOff val="10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2986166"/>
              <a:satOff val="667"/>
              <a:lumOff val="1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665" tIns="330200" rIns="157665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Finding appropriate language to present the project, make it compelling</a:t>
          </a:r>
        </a:p>
      </dsp:txBody>
      <dsp:txXfrm>
        <a:off x="2228252" y="1756658"/>
        <a:ext cx="2022288" cy="1698722"/>
      </dsp:txXfrm>
    </dsp:sp>
    <dsp:sp modelId="{4EA95576-7DB4-47FF-A68A-A8BF88F6C07C}">
      <dsp:nvSpPr>
        <dsp:cNvPr id="0" name=""/>
        <dsp:cNvSpPr/>
      </dsp:nvSpPr>
      <dsp:spPr>
        <a:xfrm>
          <a:off x="2814716" y="963920"/>
          <a:ext cx="849361" cy="849361"/>
        </a:xfrm>
        <a:prstGeom prst="ellipse">
          <a:avLst/>
        </a:prstGeom>
        <a:solidFill>
          <a:schemeClr val="accent5">
            <a:hueOff val="-2700478"/>
            <a:satOff val="-184"/>
            <a:lumOff val="436"/>
            <a:alphaOff val="0"/>
          </a:schemeClr>
        </a:solidFill>
        <a:ln w="19050" cap="flat" cmpd="sng" algn="ctr">
          <a:solidFill>
            <a:schemeClr val="accent5">
              <a:hueOff val="-2700478"/>
              <a:satOff val="-184"/>
              <a:lumOff val="4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220" tIns="12700" rIns="66220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2</a:t>
          </a:r>
        </a:p>
      </dsp:txBody>
      <dsp:txXfrm>
        <a:off x="2939102" y="1088306"/>
        <a:ext cx="600589" cy="600589"/>
      </dsp:txXfrm>
    </dsp:sp>
    <dsp:sp modelId="{591F656B-BF79-47DE-8A9C-A71C2A46746C}">
      <dsp:nvSpPr>
        <dsp:cNvPr id="0" name=""/>
        <dsp:cNvSpPr/>
      </dsp:nvSpPr>
      <dsp:spPr>
        <a:xfrm>
          <a:off x="2228252" y="3511932"/>
          <a:ext cx="2022288" cy="72"/>
        </a:xfrm>
        <a:prstGeom prst="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accent5">
              <a:hueOff val="-4050717"/>
              <a:satOff val="-275"/>
              <a:lumOff val="6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D8A28E-F215-467A-894F-043E27FF8DE6}">
      <dsp:nvSpPr>
        <dsp:cNvPr id="0" name=""/>
        <dsp:cNvSpPr/>
      </dsp:nvSpPr>
      <dsp:spPr>
        <a:xfrm>
          <a:off x="4452770" y="680800"/>
          <a:ext cx="2022288" cy="2831204"/>
        </a:xfrm>
        <a:prstGeom prst="rect">
          <a:avLst/>
        </a:prstGeom>
        <a:solidFill>
          <a:schemeClr val="accent5">
            <a:tint val="40000"/>
            <a:alpha val="90000"/>
            <a:hueOff val="-5972333"/>
            <a:satOff val="1333"/>
            <a:lumOff val="20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5972333"/>
              <a:satOff val="1333"/>
              <a:lumOff val="2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665" tIns="330200" rIns="157665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Respecting faculty time constraints / availability</a:t>
          </a:r>
        </a:p>
      </dsp:txBody>
      <dsp:txXfrm>
        <a:off x="4452770" y="1756658"/>
        <a:ext cx="2022288" cy="1698722"/>
      </dsp:txXfrm>
    </dsp:sp>
    <dsp:sp modelId="{A8B6C28E-7D22-4232-A2E4-EEB576372846}">
      <dsp:nvSpPr>
        <dsp:cNvPr id="0" name=""/>
        <dsp:cNvSpPr/>
      </dsp:nvSpPr>
      <dsp:spPr>
        <a:xfrm>
          <a:off x="5039233" y="963920"/>
          <a:ext cx="849361" cy="849361"/>
        </a:xfrm>
        <a:prstGeom prst="ellipse">
          <a:avLst/>
        </a:prstGeom>
        <a:solidFill>
          <a:schemeClr val="accent5">
            <a:hueOff val="-5400955"/>
            <a:satOff val="-367"/>
            <a:lumOff val="872"/>
            <a:alphaOff val="0"/>
          </a:schemeClr>
        </a:solidFill>
        <a:ln w="19050" cap="flat" cmpd="sng" algn="ctr">
          <a:solidFill>
            <a:schemeClr val="accent5">
              <a:hueOff val="-5400955"/>
              <a:satOff val="-367"/>
              <a:lumOff val="8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220" tIns="12700" rIns="66220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3</a:t>
          </a:r>
        </a:p>
      </dsp:txBody>
      <dsp:txXfrm>
        <a:off x="5163619" y="1088306"/>
        <a:ext cx="600589" cy="600589"/>
      </dsp:txXfrm>
    </dsp:sp>
    <dsp:sp modelId="{AA5745CB-4ACF-4489-8BB4-E99127195B84}">
      <dsp:nvSpPr>
        <dsp:cNvPr id="0" name=""/>
        <dsp:cNvSpPr/>
      </dsp:nvSpPr>
      <dsp:spPr>
        <a:xfrm>
          <a:off x="4452770" y="3511932"/>
          <a:ext cx="2022288" cy="72"/>
        </a:xfrm>
        <a:prstGeom prst="rect">
          <a:avLst/>
        </a:prstGeom>
        <a:solidFill>
          <a:schemeClr val="accent5">
            <a:hueOff val="-6751195"/>
            <a:satOff val="-459"/>
            <a:lumOff val="1089"/>
            <a:alphaOff val="0"/>
          </a:schemeClr>
        </a:solidFill>
        <a:ln w="19050" cap="flat" cmpd="sng" algn="ctr">
          <a:solidFill>
            <a:schemeClr val="accent5">
              <a:hueOff val="-6751195"/>
              <a:satOff val="-459"/>
              <a:lumOff val="10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AD9695-F318-4DD1-8869-2AFB2A2CB44F}">
      <dsp:nvSpPr>
        <dsp:cNvPr id="0" name=""/>
        <dsp:cNvSpPr/>
      </dsp:nvSpPr>
      <dsp:spPr>
        <a:xfrm>
          <a:off x="6677287" y="680800"/>
          <a:ext cx="2022288" cy="2831204"/>
        </a:xfrm>
        <a:prstGeom prst="rect">
          <a:avLst/>
        </a:prstGeom>
        <a:solidFill>
          <a:schemeClr val="accent5">
            <a:tint val="40000"/>
            <a:alpha val="90000"/>
            <a:hueOff val="-8958499"/>
            <a:satOff val="2000"/>
            <a:lumOff val="301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8958499"/>
              <a:satOff val="2000"/>
              <a:lumOff val="3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665" tIns="330200" rIns="157665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Organizing the meetings and documenting what was learned</a:t>
          </a:r>
        </a:p>
      </dsp:txBody>
      <dsp:txXfrm>
        <a:off x="6677287" y="1756658"/>
        <a:ext cx="2022288" cy="1698722"/>
      </dsp:txXfrm>
    </dsp:sp>
    <dsp:sp modelId="{DD591312-95F1-4E4A-BA44-F31C28D5DD82}">
      <dsp:nvSpPr>
        <dsp:cNvPr id="0" name=""/>
        <dsp:cNvSpPr/>
      </dsp:nvSpPr>
      <dsp:spPr>
        <a:xfrm>
          <a:off x="7263751" y="963920"/>
          <a:ext cx="849361" cy="849361"/>
        </a:xfrm>
        <a:prstGeom prst="ellipse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accent5">
              <a:hueOff val="-8101434"/>
              <a:satOff val="-551"/>
              <a:lumOff val="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220" tIns="12700" rIns="66220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4</a:t>
          </a:r>
        </a:p>
      </dsp:txBody>
      <dsp:txXfrm>
        <a:off x="7388137" y="1088306"/>
        <a:ext cx="600589" cy="600589"/>
      </dsp:txXfrm>
    </dsp:sp>
    <dsp:sp modelId="{35F07514-9FC2-4C2B-8276-361CB0588DE7}">
      <dsp:nvSpPr>
        <dsp:cNvPr id="0" name=""/>
        <dsp:cNvSpPr/>
      </dsp:nvSpPr>
      <dsp:spPr>
        <a:xfrm>
          <a:off x="6677287" y="3511932"/>
          <a:ext cx="2022288" cy="72"/>
        </a:xfrm>
        <a:prstGeom prst="rect">
          <a:avLst/>
        </a:prstGeom>
        <a:solidFill>
          <a:schemeClr val="accent5">
            <a:hueOff val="-9451672"/>
            <a:satOff val="-642"/>
            <a:lumOff val="1525"/>
            <a:alphaOff val="0"/>
          </a:schemeClr>
        </a:solidFill>
        <a:ln w="19050" cap="flat" cmpd="sng" algn="ctr">
          <a:solidFill>
            <a:schemeClr val="accent5">
              <a:hueOff val="-9451672"/>
              <a:satOff val="-642"/>
              <a:lumOff val="15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A4016-A8B6-474C-A026-4EF622808ABF}">
      <dsp:nvSpPr>
        <dsp:cNvPr id="0" name=""/>
        <dsp:cNvSpPr/>
      </dsp:nvSpPr>
      <dsp:spPr>
        <a:xfrm>
          <a:off x="8901805" y="680800"/>
          <a:ext cx="2022288" cy="2831204"/>
        </a:xfrm>
        <a:prstGeom prst="rect">
          <a:avLst/>
        </a:prstGeom>
        <a:solidFill>
          <a:schemeClr val="accent5">
            <a:tint val="40000"/>
            <a:alpha val="90000"/>
            <a:hueOff val="-11944666"/>
            <a:satOff val="2667"/>
            <a:lumOff val="401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-11944666"/>
              <a:satOff val="2667"/>
              <a:lumOff val="40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665" tIns="330200" rIns="157665" bIns="33020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Reflecting on the ideas and situations of each discipline / job</a:t>
          </a:r>
        </a:p>
      </dsp:txBody>
      <dsp:txXfrm>
        <a:off x="8901805" y="1756658"/>
        <a:ext cx="2022288" cy="1698722"/>
      </dsp:txXfrm>
    </dsp:sp>
    <dsp:sp modelId="{5AE67BEE-6686-49A6-86EB-F7D7426E34DF}">
      <dsp:nvSpPr>
        <dsp:cNvPr id="0" name=""/>
        <dsp:cNvSpPr/>
      </dsp:nvSpPr>
      <dsp:spPr>
        <a:xfrm>
          <a:off x="9488268" y="963920"/>
          <a:ext cx="849361" cy="849361"/>
        </a:xfrm>
        <a:prstGeom prst="ellipse">
          <a:avLst/>
        </a:prstGeom>
        <a:solidFill>
          <a:schemeClr val="accent5">
            <a:hueOff val="-10801911"/>
            <a:satOff val="-734"/>
            <a:lumOff val="1743"/>
            <a:alphaOff val="0"/>
          </a:schemeClr>
        </a:solidFill>
        <a:ln w="19050" cap="flat" cmpd="sng" algn="ctr">
          <a:solidFill>
            <a:schemeClr val="accent5">
              <a:hueOff val="-10801911"/>
              <a:satOff val="-734"/>
              <a:lumOff val="17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220" tIns="12700" rIns="66220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5</a:t>
          </a:r>
        </a:p>
      </dsp:txBody>
      <dsp:txXfrm>
        <a:off x="9612654" y="1088306"/>
        <a:ext cx="600589" cy="600589"/>
      </dsp:txXfrm>
    </dsp:sp>
    <dsp:sp modelId="{8BB455AA-3AE3-49C9-B81C-11A646698D7F}">
      <dsp:nvSpPr>
        <dsp:cNvPr id="0" name=""/>
        <dsp:cNvSpPr/>
      </dsp:nvSpPr>
      <dsp:spPr>
        <a:xfrm>
          <a:off x="8901805" y="3511932"/>
          <a:ext cx="2022288" cy="72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B15876-B5BA-4165-B651-AAC5ED3F345C}">
      <dsp:nvSpPr>
        <dsp:cNvPr id="0" name=""/>
        <dsp:cNvSpPr/>
      </dsp:nvSpPr>
      <dsp:spPr>
        <a:xfrm>
          <a:off x="3201" y="445489"/>
          <a:ext cx="2539866" cy="15239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Translating all the workforce programs / disciplines into keywords</a:t>
          </a:r>
        </a:p>
      </dsp:txBody>
      <dsp:txXfrm>
        <a:off x="3201" y="445489"/>
        <a:ext cx="2539866" cy="1523919"/>
      </dsp:txXfrm>
    </dsp:sp>
    <dsp:sp modelId="{447719FA-EEC2-4AD2-BBB4-AD0800EAF86D}">
      <dsp:nvSpPr>
        <dsp:cNvPr id="0" name=""/>
        <dsp:cNvSpPr/>
      </dsp:nvSpPr>
      <dsp:spPr>
        <a:xfrm>
          <a:off x="2797054" y="445489"/>
          <a:ext cx="2539866" cy="1523919"/>
        </a:xfrm>
        <a:prstGeom prst="rect">
          <a:avLst/>
        </a:prstGeom>
        <a:solidFill>
          <a:schemeClr val="accent2">
            <a:hueOff val="1073936"/>
            <a:satOff val="-3082"/>
            <a:lumOff val="-493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First, manually searching for relevant sources for each of these areas</a:t>
          </a:r>
        </a:p>
      </dsp:txBody>
      <dsp:txXfrm>
        <a:off x="2797054" y="445489"/>
        <a:ext cx="2539866" cy="1523919"/>
      </dsp:txXfrm>
    </dsp:sp>
    <dsp:sp modelId="{333EE202-51C4-46EA-96D6-774DAEB615B5}">
      <dsp:nvSpPr>
        <dsp:cNvPr id="0" name=""/>
        <dsp:cNvSpPr/>
      </dsp:nvSpPr>
      <dsp:spPr>
        <a:xfrm>
          <a:off x="5590907" y="445489"/>
          <a:ext cx="2539866" cy="1523919"/>
        </a:xfrm>
        <a:prstGeom prst="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Second, creating automated Google Alerts for each of these areas</a:t>
          </a:r>
        </a:p>
      </dsp:txBody>
      <dsp:txXfrm>
        <a:off x="5590907" y="445489"/>
        <a:ext cx="2539866" cy="1523919"/>
      </dsp:txXfrm>
    </dsp:sp>
    <dsp:sp modelId="{764A8906-1CB5-4290-A819-6D3C6CF5C2F1}">
      <dsp:nvSpPr>
        <dsp:cNvPr id="0" name=""/>
        <dsp:cNvSpPr/>
      </dsp:nvSpPr>
      <dsp:spPr>
        <a:xfrm>
          <a:off x="8384760" y="445489"/>
          <a:ext cx="2539866" cy="1523919"/>
        </a:xfrm>
        <a:prstGeom prst="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Third, creating automated Primo (library system) Alerts for each of these areas</a:t>
          </a:r>
        </a:p>
      </dsp:txBody>
      <dsp:txXfrm>
        <a:off x="8384760" y="445489"/>
        <a:ext cx="2539866" cy="1523919"/>
      </dsp:txXfrm>
    </dsp:sp>
    <dsp:sp modelId="{06212DAE-2012-4FEF-A25D-D3A770506D9C}">
      <dsp:nvSpPr>
        <dsp:cNvPr id="0" name=""/>
        <dsp:cNvSpPr/>
      </dsp:nvSpPr>
      <dsp:spPr>
        <a:xfrm>
          <a:off x="1400128" y="2223395"/>
          <a:ext cx="2539866" cy="1523919"/>
        </a:xfrm>
        <a:prstGeom prst="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Reviewing (weekly!) all the sources of information to add to a bibliography</a:t>
          </a:r>
        </a:p>
      </dsp:txBody>
      <dsp:txXfrm>
        <a:off x="1400128" y="2223395"/>
        <a:ext cx="2539866" cy="1523919"/>
      </dsp:txXfrm>
    </dsp:sp>
    <dsp:sp modelId="{A3D8EF58-9588-426A-9FFE-291342A95EEA}">
      <dsp:nvSpPr>
        <dsp:cNvPr id="0" name=""/>
        <dsp:cNvSpPr/>
      </dsp:nvSpPr>
      <dsp:spPr>
        <a:xfrm>
          <a:off x="4193981" y="2223395"/>
          <a:ext cx="2539866" cy="1523919"/>
        </a:xfrm>
        <a:prstGeom prst="rect">
          <a:avLst/>
        </a:prstGeom>
        <a:solidFill>
          <a:schemeClr val="accent2">
            <a:hueOff val="5369678"/>
            <a:satOff val="-15411"/>
            <a:lumOff val="-2467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Ultimately expanding to general workforce search terms</a:t>
          </a:r>
        </a:p>
      </dsp:txBody>
      <dsp:txXfrm>
        <a:off x="4193981" y="2223395"/>
        <a:ext cx="2539866" cy="1523919"/>
      </dsp:txXfrm>
    </dsp:sp>
    <dsp:sp modelId="{9F0088EE-B63B-4F6A-A3F7-81D318B965E5}">
      <dsp:nvSpPr>
        <dsp:cNvPr id="0" name=""/>
        <dsp:cNvSpPr/>
      </dsp:nvSpPr>
      <dsp:spPr>
        <a:xfrm>
          <a:off x="6987834" y="2223395"/>
          <a:ext cx="2539866" cy="1523919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ptos Display" panose="020F0302020204030204"/>
            </a:rPr>
            <a:t>Eventually reviewing all of the sources and weeding out the least relevant</a:t>
          </a:r>
        </a:p>
      </dsp:txBody>
      <dsp:txXfrm>
        <a:off x="6987834" y="2223395"/>
        <a:ext cx="2539866" cy="152391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11DBFD-2F11-417A-9A24-3E2960B8FE86}">
      <dsp:nvSpPr>
        <dsp:cNvPr id="0" name=""/>
        <dsp:cNvSpPr/>
      </dsp:nvSpPr>
      <dsp:spPr>
        <a:xfrm>
          <a:off x="684914" y="836776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5812D7-770C-45AE-8A57-5DA241615FE3}">
      <dsp:nvSpPr>
        <dsp:cNvPr id="0" name=""/>
        <dsp:cNvSpPr/>
      </dsp:nvSpPr>
      <dsp:spPr>
        <a:xfrm>
          <a:off x="918914" y="1070776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79E44A-835E-4ECE-B9FC-826193A37393}">
      <dsp:nvSpPr>
        <dsp:cNvPr id="0" name=""/>
        <dsp:cNvSpPr/>
      </dsp:nvSpPr>
      <dsp:spPr>
        <a:xfrm>
          <a:off x="333914" y="2276776"/>
          <a:ext cx="1800000" cy="1079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Goal to highlight the work of the Fellows Project</a:t>
          </a:r>
        </a:p>
      </dsp:txBody>
      <dsp:txXfrm>
        <a:off x="333914" y="2276776"/>
        <a:ext cx="1800000" cy="1079252"/>
      </dsp:txXfrm>
    </dsp:sp>
    <dsp:sp modelId="{A7D4C4B2-5E8B-43CF-9C2F-0D1E7BBFF76D}">
      <dsp:nvSpPr>
        <dsp:cNvPr id="0" name=""/>
        <dsp:cNvSpPr/>
      </dsp:nvSpPr>
      <dsp:spPr>
        <a:xfrm>
          <a:off x="2799914" y="836776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A05702-82D2-4013-B6C8-8914467BAE93}">
      <dsp:nvSpPr>
        <dsp:cNvPr id="0" name=""/>
        <dsp:cNvSpPr/>
      </dsp:nvSpPr>
      <dsp:spPr>
        <a:xfrm>
          <a:off x="3033914" y="1070776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A59F07-ABAF-4EF6-847F-0FB088A634C3}">
      <dsp:nvSpPr>
        <dsp:cNvPr id="0" name=""/>
        <dsp:cNvSpPr/>
      </dsp:nvSpPr>
      <dsp:spPr>
        <a:xfrm>
          <a:off x="2448914" y="2276776"/>
          <a:ext cx="1800000" cy="1079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Totally, really optional but inspired by recent Community of Practice on Pressbooks</a:t>
          </a:r>
        </a:p>
      </dsp:txBody>
      <dsp:txXfrm>
        <a:off x="2448914" y="2276776"/>
        <a:ext cx="1800000" cy="1079252"/>
      </dsp:txXfrm>
    </dsp:sp>
    <dsp:sp modelId="{1B80D231-2F71-4D57-83CD-0C80F18C52F6}">
      <dsp:nvSpPr>
        <dsp:cNvPr id="0" name=""/>
        <dsp:cNvSpPr/>
      </dsp:nvSpPr>
      <dsp:spPr>
        <a:xfrm>
          <a:off x="4914914" y="836776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A43737-9F9D-4228-A16D-60454EC1C2C8}">
      <dsp:nvSpPr>
        <dsp:cNvPr id="0" name=""/>
        <dsp:cNvSpPr/>
      </dsp:nvSpPr>
      <dsp:spPr>
        <a:xfrm>
          <a:off x="5148914" y="1070776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8E5DF3-328D-4838-AC2A-3F625B77EA0B}">
      <dsp:nvSpPr>
        <dsp:cNvPr id="0" name=""/>
        <dsp:cNvSpPr/>
      </dsp:nvSpPr>
      <dsp:spPr>
        <a:xfrm>
          <a:off x="4563914" y="2276776"/>
          <a:ext cx="1800000" cy="1079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And there was a lot of ideas / feedback mechanisms waiting to click</a:t>
          </a:r>
        </a:p>
      </dsp:txBody>
      <dsp:txXfrm>
        <a:off x="4563914" y="2276776"/>
        <a:ext cx="1800000" cy="1079252"/>
      </dsp:txXfrm>
    </dsp:sp>
    <dsp:sp modelId="{75F04A54-22F8-4DF1-A95C-280E16D9A9FE}">
      <dsp:nvSpPr>
        <dsp:cNvPr id="0" name=""/>
        <dsp:cNvSpPr/>
      </dsp:nvSpPr>
      <dsp:spPr>
        <a:xfrm>
          <a:off x="7029914" y="836776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37BB0A-5932-4667-A1D8-5894901680CC}">
      <dsp:nvSpPr>
        <dsp:cNvPr id="0" name=""/>
        <dsp:cNvSpPr/>
      </dsp:nvSpPr>
      <dsp:spPr>
        <a:xfrm>
          <a:off x="7263914" y="1070776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CEBC71-B287-4C39-A094-EE4BAA35B394}">
      <dsp:nvSpPr>
        <dsp:cNvPr id="0" name=""/>
        <dsp:cNvSpPr/>
      </dsp:nvSpPr>
      <dsp:spPr>
        <a:xfrm>
          <a:off x="6678914" y="2276776"/>
          <a:ext cx="1800000" cy="1079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Faculty Guide allowed for some final reflections on sharing the results of the conversations and the research</a:t>
          </a:r>
        </a:p>
      </dsp:txBody>
      <dsp:txXfrm>
        <a:off x="6678914" y="2276776"/>
        <a:ext cx="1800000" cy="1079252"/>
      </dsp:txXfrm>
    </dsp:sp>
    <dsp:sp modelId="{29204310-6823-4090-A220-233FFEF199BC}">
      <dsp:nvSpPr>
        <dsp:cNvPr id="0" name=""/>
        <dsp:cNvSpPr/>
      </dsp:nvSpPr>
      <dsp:spPr>
        <a:xfrm>
          <a:off x="9144914" y="836776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3FD9B3-E648-4263-AA3A-0AE28382F863}">
      <dsp:nvSpPr>
        <dsp:cNvPr id="0" name=""/>
        <dsp:cNvSpPr/>
      </dsp:nvSpPr>
      <dsp:spPr>
        <a:xfrm>
          <a:off x="9378914" y="1070776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2ADA86-F83D-4569-AC18-1ADFC13B7418}">
      <dsp:nvSpPr>
        <dsp:cNvPr id="0" name=""/>
        <dsp:cNvSpPr/>
      </dsp:nvSpPr>
      <dsp:spPr>
        <a:xfrm>
          <a:off x="8793914" y="2276776"/>
          <a:ext cx="1800000" cy="1079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A glorified (and hopefully wonderfully inspiring) "status update" on the current reality of where our students' future employers are at</a:t>
          </a:r>
        </a:p>
      </dsp:txBody>
      <dsp:txXfrm>
        <a:off x="8793914" y="2276776"/>
        <a:ext cx="1800000" cy="107925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C806F5-8B4B-4A46-A0CA-F060FC2F9EB5}">
      <dsp:nvSpPr>
        <dsp:cNvPr id="0" name=""/>
        <dsp:cNvSpPr/>
      </dsp:nvSpPr>
      <dsp:spPr>
        <a:xfrm>
          <a:off x="0" y="93698"/>
          <a:ext cx="10515600" cy="5405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It's coming!</a:t>
          </a:r>
        </a:p>
      </dsp:txBody>
      <dsp:txXfrm>
        <a:off x="26387" y="120085"/>
        <a:ext cx="10462826" cy="487766"/>
      </dsp:txXfrm>
    </dsp:sp>
    <dsp:sp modelId="{F4B35C88-0ABB-42B2-B996-36377B6131AB}">
      <dsp:nvSpPr>
        <dsp:cNvPr id="0" name=""/>
        <dsp:cNvSpPr/>
      </dsp:nvSpPr>
      <dsp:spPr>
        <a:xfrm>
          <a:off x="0" y="697598"/>
          <a:ext cx="10515600" cy="5405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Built into Pressbooks</a:t>
          </a:r>
        </a:p>
      </dsp:txBody>
      <dsp:txXfrm>
        <a:off x="26387" y="723985"/>
        <a:ext cx="10462826" cy="487766"/>
      </dsp:txXfrm>
    </dsp:sp>
    <dsp:sp modelId="{75FA4476-F123-4673-A464-999E3AA4A89A}">
      <dsp:nvSpPr>
        <dsp:cNvPr id="0" name=""/>
        <dsp:cNvSpPr/>
      </dsp:nvSpPr>
      <dsp:spPr>
        <a:xfrm>
          <a:off x="0" y="1301499"/>
          <a:ext cx="10515600" cy="5405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Openly licensed for prime shareability</a:t>
          </a:r>
        </a:p>
      </dsp:txBody>
      <dsp:txXfrm>
        <a:off x="26387" y="1327886"/>
        <a:ext cx="10462826" cy="487766"/>
      </dsp:txXfrm>
    </dsp:sp>
    <dsp:sp modelId="{9EA76335-B5DD-46A1-AC91-A0790E912AB4}">
      <dsp:nvSpPr>
        <dsp:cNvPr id="0" name=""/>
        <dsp:cNvSpPr/>
      </dsp:nvSpPr>
      <dsp:spPr>
        <a:xfrm>
          <a:off x="0" y="1905399"/>
          <a:ext cx="10515600" cy="5405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Final pages are being completed</a:t>
          </a:r>
        </a:p>
      </dsp:txBody>
      <dsp:txXfrm>
        <a:off x="26387" y="1931786"/>
        <a:ext cx="10462826" cy="487766"/>
      </dsp:txXfrm>
    </dsp:sp>
    <dsp:sp modelId="{E028E5FD-EC65-4818-B027-5FEAD5BBC7E9}">
      <dsp:nvSpPr>
        <dsp:cNvPr id="0" name=""/>
        <dsp:cNvSpPr/>
      </dsp:nvSpPr>
      <dsp:spPr>
        <a:xfrm>
          <a:off x="0" y="2509299"/>
          <a:ext cx="10515600" cy="5405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Will be a few readers invited to review</a:t>
          </a:r>
        </a:p>
      </dsp:txBody>
      <dsp:txXfrm>
        <a:off x="26387" y="2535686"/>
        <a:ext cx="10462826" cy="487766"/>
      </dsp:txXfrm>
    </dsp:sp>
    <dsp:sp modelId="{58C88641-0398-4C73-8F87-E4227B18DBD1}">
      <dsp:nvSpPr>
        <dsp:cNvPr id="0" name=""/>
        <dsp:cNvSpPr/>
      </dsp:nvSpPr>
      <dsp:spPr>
        <a:xfrm>
          <a:off x="0" y="3113199"/>
          <a:ext cx="10515600" cy="5405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Hope to launch at the end of this quarter / early summer</a:t>
          </a:r>
        </a:p>
      </dsp:txBody>
      <dsp:txXfrm>
        <a:off x="26387" y="3139586"/>
        <a:ext cx="10462826" cy="487766"/>
      </dsp:txXfrm>
    </dsp:sp>
    <dsp:sp modelId="{DF391BFC-D0BC-4F97-9D3C-FBAE519F651A}">
      <dsp:nvSpPr>
        <dsp:cNvPr id="0" name=""/>
        <dsp:cNvSpPr/>
      </dsp:nvSpPr>
      <dsp:spPr>
        <a:xfrm>
          <a:off x="0" y="3717099"/>
          <a:ext cx="10515600" cy="5405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Fun fact: no GenAI used in its creation! (Aside from the cover image)</a:t>
          </a:r>
        </a:p>
      </dsp:txBody>
      <dsp:txXfrm>
        <a:off x="26387" y="3743486"/>
        <a:ext cx="10462826" cy="4877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6865" y="818984"/>
            <a:ext cx="6596245" cy="3268520"/>
          </a:xfrm>
        </p:spPr>
        <p:txBody>
          <a:bodyPr>
            <a:normAutofit/>
          </a:bodyPr>
          <a:lstStyle/>
          <a:p>
            <a:pPr algn="r"/>
            <a:r>
              <a:rPr lang="en-US" sz="3600" err="1">
                <a:solidFill>
                  <a:srgbClr val="FFFFFF"/>
                </a:solidFill>
              </a:rPr>
              <a:t>GenAI</a:t>
            </a:r>
            <a:r>
              <a:rPr lang="en-US" sz="3600" dirty="0">
                <a:solidFill>
                  <a:srgbClr val="FFFFFF"/>
                </a:solidFill>
              </a:rPr>
              <a:t> and Workforce Education: A TLC Fellows Project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1874" y="4797188"/>
            <a:ext cx="6051236" cy="124182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r"/>
            <a:r>
              <a:rPr lang="en-US" sz="1700" dirty="0">
                <a:solidFill>
                  <a:srgbClr val="FFFFFF"/>
                </a:solidFill>
              </a:rPr>
              <a:t>Summary / Reflections Presentation</a:t>
            </a:r>
          </a:p>
          <a:p>
            <a:pPr algn="r"/>
            <a:r>
              <a:rPr lang="en-US" sz="1700" dirty="0">
                <a:solidFill>
                  <a:srgbClr val="FFFFFF"/>
                </a:solidFill>
              </a:rPr>
              <a:t>Greg Bem, Faculty Librarian</a:t>
            </a:r>
            <a:endParaRPr lang="en-US" dirty="0"/>
          </a:p>
          <a:p>
            <a:pPr algn="r"/>
            <a:r>
              <a:rPr lang="en-US" sz="1700" dirty="0">
                <a:solidFill>
                  <a:srgbClr val="FFFFFF"/>
                </a:solidFill>
              </a:rPr>
              <a:t>Winter and Spring, 2024</a:t>
            </a:r>
          </a:p>
          <a:p>
            <a:pPr algn="r"/>
            <a:r>
              <a:rPr lang="en-US" sz="1700" dirty="0">
                <a:solidFill>
                  <a:srgbClr val="FFFFFF"/>
                </a:solidFill>
              </a:rPr>
              <a:t>Teaching and Learning Center, Spokane Community College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B6E574-E6AD-37F0-8B55-F05830330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1073688"/>
            <a:ext cx="3201366" cy="2900664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Proposal: Focusing on </a:t>
            </a:r>
            <a:r>
              <a:rPr lang="en-US" sz="4000">
                <a:solidFill>
                  <a:srgbClr val="FFFFFF"/>
                </a:solidFill>
                <a:ea typeface="+mj-lt"/>
                <a:cs typeface="+mj-lt"/>
              </a:rPr>
              <a:t>GenAI and Workforce Education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8D0B0-C137-A65E-B2C4-6D59C9356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"This project concerns Artificial Intelligence’s impact on workforce education at SCC. Specifically, I am interested in learning about where </a:t>
            </a:r>
            <a:r>
              <a:rPr lang="en-US" sz="2000" dirty="0" err="1">
                <a:ea typeface="+mn-lt"/>
                <a:cs typeface="+mn-lt"/>
              </a:rPr>
              <a:t>GenAI</a:t>
            </a:r>
            <a:r>
              <a:rPr lang="en-US" sz="2000" dirty="0">
                <a:ea typeface="+mn-lt"/>
                <a:cs typeface="+mn-lt"/>
              </a:rPr>
              <a:t> tools are being used in the workforce, in jobs that our students will hold, and how these might get taught in our academic programs. As a result, I am also learning about the academic programs offered at the college, who runs those programs, and who within those programs are passionate about and/or interested in discussing AI in their contexts. </a:t>
            </a:r>
            <a:endParaRPr lang="en-US" sz="2000" dirty="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"This proposal will ideally last for two quarters, and open more room for research (through other avenues) after the two quarters are complete."</a:t>
            </a:r>
          </a:p>
          <a:p>
            <a:pPr marL="0" indent="0" algn="r">
              <a:buNone/>
            </a:pPr>
            <a:r>
              <a:rPr lang="en-US" sz="2000" dirty="0"/>
              <a:t>(January 10, 2024)</a:t>
            </a:r>
          </a:p>
        </p:txBody>
      </p:sp>
    </p:spTree>
    <p:extLst>
      <p:ext uri="{BB962C8B-B14F-4D97-AF65-F5344CB8AC3E}">
        <p14:creationId xmlns:p14="http://schemas.microsoft.com/office/powerpoint/2010/main" val="2232798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E4CE6-2D22-A6EC-63C3-5715C307B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Details: Defining the Structure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08FE1D1-B681-BD63-10B2-74128C3A697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2198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A0F89-19C1-F321-5EF3-FF53C6949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Really</a:t>
            </a:r>
          </a:p>
        </p:txBody>
      </p:sp>
      <p:pic>
        <p:nvPicPr>
          <p:cNvPr id="4" name="Content Placeholder 3" descr="A person standing next to a giant creature&#10;&#10;Description automatically generated">
            <a:extLst>
              <a:ext uri="{FF2B5EF4-FFF2-40B4-BE49-F238E27FC236}">
                <a16:creationId xmlns:a16="http://schemas.microsoft.com/office/drawing/2014/main" id="{A53F861E-C0FD-768F-7185-CB1F13D1E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1981" y="421570"/>
            <a:ext cx="4931648" cy="490167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28AB18-4245-8964-0FE7-3D3547BC1B8E}"/>
              </a:ext>
            </a:extLst>
          </p:cNvPr>
          <p:cNvSpPr txBox="1"/>
          <p:nvPr/>
        </p:nvSpPr>
        <p:spPr>
          <a:xfrm>
            <a:off x="2906889" y="5425722"/>
            <a:ext cx="637822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Image created by </a:t>
            </a:r>
            <a:r>
              <a:rPr lang="en-US" dirty="0">
                <a:ea typeface="+mn-lt"/>
                <a:cs typeface="+mn-lt"/>
              </a:rPr>
              <a:t>DALL·E 3</a:t>
            </a: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562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DC9F74-0511-11A3-233F-142F6EA42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Project Details: Meetings</a:t>
            </a:r>
          </a:p>
        </p:txBody>
      </p:sp>
      <p:graphicFrame>
        <p:nvGraphicFramePr>
          <p:cNvPr id="29" name="Content Placeholder 2">
            <a:extLst>
              <a:ext uri="{FF2B5EF4-FFF2-40B4-BE49-F238E27FC236}">
                <a16:creationId xmlns:a16="http://schemas.microsoft.com/office/drawing/2014/main" id="{38D24220-FEC5-FFD4-B9CD-B19290D2EE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570269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7592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A9F7C-0BF4-4CFE-4777-A693C06D6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Really</a:t>
            </a:r>
          </a:p>
        </p:txBody>
      </p:sp>
      <p:pic>
        <p:nvPicPr>
          <p:cNvPr id="4" name="Content Placeholder 3" descr="A person standing in front of a swirl of light&#10;&#10;Description automatically generated">
            <a:extLst>
              <a:ext uri="{FF2B5EF4-FFF2-40B4-BE49-F238E27FC236}">
                <a16:creationId xmlns:a16="http://schemas.microsoft.com/office/drawing/2014/main" id="{B72C3186-7045-BB38-5E62-1E074465F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6347" y="273403"/>
            <a:ext cx="4906360" cy="49440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718010-03E6-253A-EA28-1810584ADB48}"/>
              </a:ext>
            </a:extLst>
          </p:cNvPr>
          <p:cNvSpPr txBox="1"/>
          <p:nvPr/>
        </p:nvSpPr>
        <p:spPr>
          <a:xfrm>
            <a:off x="2906889" y="5312833"/>
            <a:ext cx="637822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Image created by </a:t>
            </a:r>
            <a:r>
              <a:rPr lang="en-US" dirty="0">
                <a:ea typeface="+mn-lt"/>
                <a:cs typeface="+mn-lt"/>
              </a:rPr>
              <a:t>DALL·E 3</a:t>
            </a: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380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3C8BF3-48B5-FCB6-316E-FE1CE67A2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Project Details: Research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7F2EF97-A5B3-C668-372C-10DBB3D872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5602486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0215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A9F7C-0BF4-4CFE-4777-A693C06D6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Really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718010-03E6-253A-EA28-1810584ADB48}"/>
              </a:ext>
            </a:extLst>
          </p:cNvPr>
          <p:cNvSpPr txBox="1"/>
          <p:nvPr/>
        </p:nvSpPr>
        <p:spPr>
          <a:xfrm>
            <a:off x="2906889" y="5312833"/>
            <a:ext cx="637822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Image created by </a:t>
            </a:r>
            <a:r>
              <a:rPr lang="en-US" dirty="0">
                <a:ea typeface="+mn-lt"/>
                <a:cs typeface="+mn-lt"/>
              </a:rPr>
              <a:t>DALL·E 3</a:t>
            </a:r>
            <a:endParaRPr lang="en-US"/>
          </a:p>
          <a:p>
            <a:endParaRPr lang="en-US" dirty="0"/>
          </a:p>
        </p:txBody>
      </p:sp>
      <p:pic>
        <p:nvPicPr>
          <p:cNvPr id="10" name="Picture 9" descr="A person standing in water with a lot of trash&#10;&#10;Description automatically generated">
            <a:extLst>
              <a:ext uri="{FF2B5EF4-FFF2-40B4-BE49-F238E27FC236}">
                <a16:creationId xmlns:a16="http://schemas.microsoft.com/office/drawing/2014/main" id="{F8B09422-C3AB-0999-7A3E-034EBAB32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408" y="232833"/>
            <a:ext cx="4971186" cy="498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60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58C69D-3DEA-0245-9478-10AACE963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Ultimately The Project Still Happened!</a:t>
            </a:r>
          </a:p>
        </p:txBody>
      </p:sp>
      <p:pic>
        <p:nvPicPr>
          <p:cNvPr id="4" name="Content Placeholder 3" descr="A person sitting at a desk with his hands behind his head&#10;&#10;Description automatically generated">
            <a:extLst>
              <a:ext uri="{FF2B5EF4-FFF2-40B4-BE49-F238E27FC236}">
                <a16:creationId xmlns:a16="http://schemas.microsoft.com/office/drawing/2014/main" id="{E9C96EA2-116B-D5E2-0F85-D3C27E927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0915" y="467208"/>
            <a:ext cx="5908773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2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A9F7C-0BF4-4CFE-4777-A693C06D6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Really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718010-03E6-253A-EA28-1810584ADB48}"/>
              </a:ext>
            </a:extLst>
          </p:cNvPr>
          <p:cNvSpPr txBox="1"/>
          <p:nvPr/>
        </p:nvSpPr>
        <p:spPr>
          <a:xfrm>
            <a:off x="2906889" y="5312833"/>
            <a:ext cx="637822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Image created by </a:t>
            </a:r>
            <a:r>
              <a:rPr lang="en-US" dirty="0">
                <a:ea typeface="+mn-lt"/>
                <a:cs typeface="+mn-lt"/>
              </a:rPr>
              <a:t>DALL·E 3</a:t>
            </a:r>
            <a:endParaRPr lang="en-US"/>
          </a:p>
          <a:p>
            <a:endParaRPr lang="en-US" dirty="0"/>
          </a:p>
        </p:txBody>
      </p:sp>
      <p:pic>
        <p:nvPicPr>
          <p:cNvPr id="3" name="Picture 2" descr="A person in a suit and tie with nice hair and a computer in the air&#10;&#10;Description automatically generated">
            <a:extLst>
              <a:ext uri="{FF2B5EF4-FFF2-40B4-BE49-F238E27FC236}">
                <a16:creationId xmlns:a16="http://schemas.microsoft.com/office/drawing/2014/main" id="{8D9D4402-1355-9B81-D107-4C68740EC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180" y="282222"/>
            <a:ext cx="5034697" cy="494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92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A7070-5014-0B00-3033-D778BFB67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Capturing the Work: The Faculty Guide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472B43B-67F4-B548-1B94-3710FC4D90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676352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0742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8EDA0-5BFD-964C-53A6-F8D768186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Outline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A9B4612-FB6C-22B7-AFE4-8E0CD38B60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6526643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2806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EA2C-4C5D-1D02-3A6E-BB841389C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where is this so-called Faculty Guide?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7BCC8B4-B852-ECE5-E5B3-790B0B51711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770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DC806F5-8B4B-4A46-A0CA-F060FC2F9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4B35C88-0ABB-42B2-B996-36377B613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FA4476-F123-4673-A464-999E3AA4A8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EA76335-B5DD-46A1-AC91-A0790E912A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28E5FD-EC65-4818-B027-5FEAD5BBC7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C88641-0398-4C73-8F87-E4227B18DB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F391BFC-D0BC-4F97-9D3C-FBAE519F65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E9948A-D5C5-F8AB-8377-E28962D1E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Project Reflections </a:t>
            </a:r>
            <a:r>
              <a:rPr lang="en-US" sz="4000">
                <a:solidFill>
                  <a:srgbClr val="FFFFFF"/>
                </a:solidFill>
                <a:ea typeface="+mj-lt"/>
                <a:cs typeface="+mj-lt"/>
              </a:rPr>
              <a:t>–</a:t>
            </a:r>
            <a:r>
              <a:rPr lang="en-US" sz="4000">
                <a:solidFill>
                  <a:srgbClr val="FFFFFF"/>
                </a:solidFill>
              </a:rPr>
              <a:t> 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6D81E-6553-4574-2483-3B72B0909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Two quarters is both a lot of time and goes by very fast</a:t>
            </a:r>
          </a:p>
          <a:p>
            <a:r>
              <a:rPr lang="en-US" sz="2000" dirty="0"/>
              <a:t>Winter and summer may be more effective than winter and spring</a:t>
            </a:r>
          </a:p>
          <a:p>
            <a:r>
              <a:rPr lang="en-US" sz="2000" dirty="0"/>
              <a:t>(Release may be another model to consider, or summer moonlight)</a:t>
            </a:r>
          </a:p>
        </p:txBody>
      </p:sp>
    </p:spTree>
    <p:extLst>
      <p:ext uri="{BB962C8B-B14F-4D97-AF65-F5344CB8AC3E}">
        <p14:creationId xmlns:p14="http://schemas.microsoft.com/office/powerpoint/2010/main" val="269342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B96F9E-FBC1-BA71-5A25-612ADAC6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Project Reflections – Scope and Work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BF79AF-249B-F6B7-BFAB-293F6A2EC3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4057301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0704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FEFA32-44A7-AD27-63BD-473D1502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Project Reflections – Bonus Benefits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26362AD-6C19-9E31-78D6-E050FB1010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593955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5740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E13B49-72CF-99A9-8657-B72CDB6F1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1" y="735283"/>
            <a:ext cx="4978399" cy="3165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end! Thank you!</a:t>
            </a:r>
          </a:p>
        </p:txBody>
      </p:sp>
      <p:pic>
        <p:nvPicPr>
          <p:cNvPr id="7" name="Graphic 6" descr="Handshake">
            <a:extLst>
              <a:ext uri="{FF2B5EF4-FFF2-40B4-BE49-F238E27FC236}">
                <a16:creationId xmlns:a16="http://schemas.microsoft.com/office/drawing/2014/main" id="{0A4BB1CA-EA49-3D20-8844-B86BEDFB6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549" y="2776619"/>
            <a:ext cx="1289051" cy="1289051"/>
          </a:xfrm>
          <a:prstGeom prst="rect">
            <a:avLst/>
          </a:prstGeom>
        </p:spPr>
      </p:pic>
      <p:pic>
        <p:nvPicPr>
          <p:cNvPr id="9" name="Graphic 8" descr="Handshake">
            <a:extLst>
              <a:ext uri="{FF2B5EF4-FFF2-40B4-BE49-F238E27FC236}">
                <a16:creationId xmlns:a16="http://schemas.microsoft.com/office/drawing/2014/main" id="{2BEB04FF-6113-4EE4-9737-01C38140B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02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3BE2BB-67E2-E8A7-FC45-A2F9DA780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Introduction</a:t>
            </a:r>
          </a:p>
        </p:txBody>
      </p:sp>
      <p:pic>
        <p:nvPicPr>
          <p:cNvPr id="4" name="Content Placeholder 3" descr="A person with a beard and blue glasses&#10;&#10;Description automatically generated">
            <a:extLst>
              <a:ext uri="{FF2B5EF4-FFF2-40B4-BE49-F238E27FC236}">
                <a16:creationId xmlns:a16="http://schemas.microsoft.com/office/drawing/2014/main" id="{1C3520FC-38EA-EC10-1376-B0EE28555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7191" y="467208"/>
            <a:ext cx="6456222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80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E37022-94F0-64B6-B3ED-5A1C5374D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What is GenAI?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332BC46-A3BF-F4DA-1927-C35853D574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2510923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2079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9C35F1-A4A1-390E-DEFE-03924D945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Why Do I Care?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A456D3B-387B-9901-C547-4E3A1EF3EF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4177902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0313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ADAE39-850F-9089-228E-0D6A13144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GenAI and Librarianship, Continued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7705DE2-6EBB-63B0-CE3F-E5ACED09B2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5656849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1430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8C72EA-A422-2BAF-6CC8-3E9E38913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The Curious Watchdog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23FEB-D85C-9181-9EFE-C1E0DF9F1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dirty="0"/>
              <a:t>Tools change rapidly and impact teaching and learning / work environments quickly</a:t>
            </a:r>
          </a:p>
          <a:p>
            <a:r>
              <a:rPr lang="en-US" sz="2400" dirty="0"/>
              <a:t>Need for passionate techy people to pay attention</a:t>
            </a:r>
          </a:p>
          <a:p>
            <a:r>
              <a:rPr lang="en-US" sz="2400" dirty="0"/>
              <a:t>Ethical issues abound, including: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Academic and Work Misconduct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Credibility and Authority of Information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Bias, Bias, and More Bias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Discouraged Critical Thinking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Privacy and Security of User Data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Intellectual Property / Copyright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Cost / Access Issues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954889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erson with a trowel and brick&#10;&#10;Description automatically generated">
            <a:extLst>
              <a:ext uri="{FF2B5EF4-FFF2-40B4-BE49-F238E27FC236}">
                <a16:creationId xmlns:a16="http://schemas.microsoft.com/office/drawing/2014/main" id="{91D4FDA4-613D-E028-06E3-3FD9D0376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56" b="13771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AC4E4-637F-6429-534B-BB04FB921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200" dirty="0">
                <a:solidFill>
                  <a:srgbClr val="FFFFFF"/>
                </a:solidFill>
              </a:rPr>
              <a:t>Along Comes the TLC Fellows Call for Applications </a:t>
            </a:r>
          </a:p>
        </p:txBody>
      </p:sp>
    </p:spTree>
    <p:extLst>
      <p:ext uri="{BB962C8B-B14F-4D97-AF65-F5344CB8AC3E}">
        <p14:creationId xmlns:p14="http://schemas.microsoft.com/office/powerpoint/2010/main" val="3763369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894F89-5A61-27EA-78D5-16A3B5508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Idea: Our Students at Future Workplaces</a:t>
            </a:r>
            <a:endParaRPr lang="en-US" sz="3600" kern="12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Content Placeholder 3" descr="A group of people sitting at a table looking out a window&#10;&#10;Description automatically generated">
            <a:extLst>
              <a:ext uri="{FF2B5EF4-FFF2-40B4-BE49-F238E27FC236}">
                <a16:creationId xmlns:a16="http://schemas.microsoft.com/office/drawing/2014/main" id="{1FD10A0E-7C3B-8B7D-2F2F-E7B1D2E33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378694"/>
            <a:ext cx="7225748" cy="4100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4D5E16-7C6E-A70D-C631-0FCD4FA8D6D0}"/>
              </a:ext>
            </a:extLst>
          </p:cNvPr>
          <p:cNvSpPr txBox="1"/>
          <p:nvPr/>
        </p:nvSpPr>
        <p:spPr>
          <a:xfrm>
            <a:off x="4924778" y="5573889"/>
            <a:ext cx="637822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Image created by </a:t>
            </a:r>
            <a:r>
              <a:rPr lang="en-US" dirty="0">
                <a:ea typeface="+mn-lt"/>
                <a:cs typeface="+mn-lt"/>
              </a:rPr>
              <a:t>DALL·E 3</a:t>
            </a: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082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GenAI and Workforce Education: A TLC Fellows Project</vt:lpstr>
      <vt:lpstr>Outline</vt:lpstr>
      <vt:lpstr>Introduction</vt:lpstr>
      <vt:lpstr>What is GenAI?</vt:lpstr>
      <vt:lpstr>Why Do I Care?</vt:lpstr>
      <vt:lpstr>GenAI and Librarianship, Continued</vt:lpstr>
      <vt:lpstr>The Curious Watchdog</vt:lpstr>
      <vt:lpstr>Along Comes the TLC Fellows Call for Applications </vt:lpstr>
      <vt:lpstr>The Idea: Our Students at Future Workplaces</vt:lpstr>
      <vt:lpstr>Proposal: Focusing on GenAI and Workforce Education</vt:lpstr>
      <vt:lpstr>Project Details: Defining the Structure</vt:lpstr>
      <vt:lpstr>But Really</vt:lpstr>
      <vt:lpstr>Project Details: Meetings</vt:lpstr>
      <vt:lpstr>But Really</vt:lpstr>
      <vt:lpstr>Project Details: Research</vt:lpstr>
      <vt:lpstr>But Really</vt:lpstr>
      <vt:lpstr>Ultimately The Project Still Happened!</vt:lpstr>
      <vt:lpstr>But Really</vt:lpstr>
      <vt:lpstr>Capturing the Work: The Faculty Guide</vt:lpstr>
      <vt:lpstr>So where is this so-called Faculty Guide?</vt:lpstr>
      <vt:lpstr>Project Reflections – Schedule</vt:lpstr>
      <vt:lpstr>Project Reflections – Scope and Work</vt:lpstr>
      <vt:lpstr>Project Reflections – Bonus Benefits</vt:lpstr>
      <vt:lpstr>The end! 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416</cp:revision>
  <dcterms:created xsi:type="dcterms:W3CDTF">2024-05-19T16:09:15Z</dcterms:created>
  <dcterms:modified xsi:type="dcterms:W3CDTF">2024-06-10T17:30:00Z</dcterms:modified>
</cp:coreProperties>
</file>