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90DA-E24B-4E44-B701-8902648DB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28CC5-23AC-4F40-B21A-0F216DD5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8881-C052-49AF-AE84-A8DD4699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1608-94B5-4587-A2D5-E5815BF0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270A1-9AFA-4529-AB11-47E97362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D880-2473-4876-85F3-BFA3DC04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B51F1-558D-4594-89C9-34585D52B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06CA-AC5D-4E53-BFA1-6AF8109F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000D-6F6D-4CEC-8666-8F93C212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542CD-0524-44CF-BC08-DBEDFCB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3AEFD-C90A-45F2-89CC-D8AA77D2A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E2E5F-0FC5-4666-BB3A-284CA2C8E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A03B7-FDC8-4301-9E8D-FE2AB9B4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349E-7BA1-455B-B309-0F801214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3C2E-3BFC-4B9D-BC4C-1E71AF44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F7AC-DDBF-403A-950C-B9064F92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96A0-8AA3-4D8E-9556-EE44EE49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9951-A3D7-496E-A47F-91E9DBE0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D263-1729-46B5-BCCD-CBE0C92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EA3E-C0E1-423A-8B8E-9B0762E3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6A30-A041-4CBC-9F92-B46B5152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09DA-9786-4AEF-933D-54C97F64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51800-F09B-4F08-8443-6CF7510E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7D79-1054-475A-9C5D-A92D5251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B3B6-F0E3-460B-B227-70A4FDAD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B740-4615-4FB7-9877-FA343A02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D9DE-F621-4CB5-A2F5-4AF00C976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6DEDF-D18D-47CE-8B90-6FDB556A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D8A5F-B00C-4DE6-BEFD-97FFFDD7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39980-AC8C-4229-9E4A-EAA57513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E5D48-83FA-42BC-86B1-2A555E9F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CA54-BB16-44B9-BD92-510E48BC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D08B3-9C7B-4136-BA76-19C185CA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AD5E-2ADA-4B49-8029-FA13406B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0296F-675C-404B-9B17-FF2039A3C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334C6-B3FC-48AD-A3AA-8E1F6EB9D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57EB7-66B7-4008-9534-BF281F74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35798-A535-4BCD-90D0-7C858174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2F-80E6-4C72-87C0-56E22D7F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8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3B1F-C889-436B-8EFE-0847C990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DB105-1E9D-49D1-88CD-9C1F6969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77EA1-9E4F-4070-B1F9-958322D0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583C0-7A17-4149-AE30-043DC32E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CE129-1D9F-4793-9D63-0B13DF45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E8027-B8B3-4F3A-BBB8-02E014A5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3C709-5047-4EA8-8270-74BE9E2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9443-886D-408E-A300-4D3BAD03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88F7-3DA6-4631-A7ED-1FA6F531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B11F5-F20D-45EE-8A70-12B00712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19040-8560-46D6-97AF-5EF5F747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28E16-3B51-4937-A89C-9541CB36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4829E-18A6-44B6-97E7-19B8466E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91A8-6DC0-49AF-9B76-86123D3A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1F71A-384F-4AB6-97DF-FC8827A8E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84FE1-8176-45F6-AD21-E9FC10BA8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2C8F-237F-4935-A679-B746167E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189B8-90DC-4176-B788-E34E9058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C626-826E-4269-9584-20200F6E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E1AE3-D0F5-48D7-A80D-65BB3A6B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BDC3A-AAB9-497A-9928-AF01E5973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5FC3-4574-424A-9B7D-7B088C784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1C01-DE7F-47B2-B069-7917714E4439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FEEA4-1727-4B4D-9645-DD6F88F9F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CC81-119F-47E0-A7DB-8BD795C8A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CDA4-DC4D-4559-96B7-049FF0A9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BA8E-6722-4780-B5D6-FB40D2CE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cs typeface="Calibri" charset="0"/>
              </a:rPr>
              <a:t>How to Register to Vote in WA - 1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6E5C40-A3B4-4ABB-B173-682F4E51E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6" b="5801"/>
          <a:stretch/>
        </p:blipFill>
        <p:spPr>
          <a:xfrm>
            <a:off x="838200" y="1323975"/>
            <a:ext cx="10592771" cy="52568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570B1-34A8-412E-B089-00BDB4EA27C3}"/>
              </a:ext>
            </a:extLst>
          </p:cNvPr>
          <p:cNvSpPr txBox="1"/>
          <p:nvPr/>
        </p:nvSpPr>
        <p:spPr>
          <a:xfrm>
            <a:off x="390525" y="2562225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are 16, you can register as a Future Voter!</a:t>
            </a:r>
          </a:p>
        </p:txBody>
      </p:sp>
    </p:spTree>
    <p:extLst>
      <p:ext uri="{BB962C8B-B14F-4D97-AF65-F5344CB8AC3E}">
        <p14:creationId xmlns:p14="http://schemas.microsoft.com/office/powerpoint/2010/main" val="9579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6AC0-BD0C-4E1C-ADF6-2F3271F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B3BC6-76EE-4F2A-9E69-5310611DF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1" b="6020"/>
          <a:stretch/>
        </p:blipFill>
        <p:spPr>
          <a:xfrm>
            <a:off x="971550" y="1902549"/>
            <a:ext cx="10022757" cy="5047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48272-8903-42EA-A75A-705E20D8BFB2}"/>
              </a:ext>
            </a:extLst>
          </p:cNvPr>
          <p:cNvSpPr txBox="1"/>
          <p:nvPr/>
        </p:nvSpPr>
        <p:spPr>
          <a:xfrm>
            <a:off x="762000" y="1398300"/>
            <a:ext cx="218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votewa.gov</a:t>
            </a:r>
          </a:p>
        </p:txBody>
      </p:sp>
    </p:spTree>
    <p:extLst>
      <p:ext uri="{BB962C8B-B14F-4D97-AF65-F5344CB8AC3E}">
        <p14:creationId xmlns:p14="http://schemas.microsoft.com/office/powerpoint/2010/main" val="11645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D67D-1FB8-4DF5-ABFF-5C3765C5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- 3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154792-29BC-4980-AE4A-9FFCE3549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64" b="5801"/>
          <a:stretch/>
        </p:blipFill>
        <p:spPr>
          <a:xfrm>
            <a:off x="954818" y="1504730"/>
            <a:ext cx="10027507" cy="4988145"/>
          </a:xfrm>
        </p:spPr>
      </p:pic>
    </p:spTree>
    <p:extLst>
      <p:ext uri="{BB962C8B-B14F-4D97-AF65-F5344CB8AC3E}">
        <p14:creationId xmlns:p14="http://schemas.microsoft.com/office/powerpoint/2010/main" val="96694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6AC0-BD0C-4E1C-ADF6-2F3271F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- 4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EE6249-581D-46FA-BF0A-F495269C2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77" b="10835"/>
          <a:stretch/>
        </p:blipFill>
        <p:spPr>
          <a:xfrm>
            <a:off x="317104" y="1690688"/>
            <a:ext cx="10905522" cy="4538662"/>
          </a:xfrm>
        </p:spPr>
      </p:pic>
    </p:spTree>
    <p:extLst>
      <p:ext uri="{BB962C8B-B14F-4D97-AF65-F5344CB8AC3E}">
        <p14:creationId xmlns:p14="http://schemas.microsoft.com/office/powerpoint/2010/main" val="34809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D67D-1FB8-4DF5-ABFF-5C3765C5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- 5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635B85-E2E5-4EFF-A40E-6B4B2230C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82" b="6020"/>
          <a:stretch/>
        </p:blipFill>
        <p:spPr>
          <a:xfrm>
            <a:off x="564437" y="1690687"/>
            <a:ext cx="10379787" cy="4664941"/>
          </a:xfrm>
        </p:spPr>
      </p:pic>
    </p:spTree>
    <p:extLst>
      <p:ext uri="{BB962C8B-B14F-4D97-AF65-F5344CB8AC3E}">
        <p14:creationId xmlns:p14="http://schemas.microsoft.com/office/powerpoint/2010/main" val="71650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6AC0-BD0C-4E1C-ADF6-2F3271F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- 6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AD766B-2606-467A-A58D-18385DAD6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69" b="5363"/>
          <a:stretch/>
        </p:blipFill>
        <p:spPr>
          <a:xfrm>
            <a:off x="728578" y="1690688"/>
            <a:ext cx="10339472" cy="4761401"/>
          </a:xfrm>
        </p:spPr>
      </p:pic>
    </p:spTree>
    <p:extLst>
      <p:ext uri="{BB962C8B-B14F-4D97-AF65-F5344CB8AC3E}">
        <p14:creationId xmlns:p14="http://schemas.microsoft.com/office/powerpoint/2010/main" val="234380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6AC0-BD0C-4E1C-ADF6-2F3271F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- 7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F3F75D-8309-4FDE-AED4-DDB11354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85" t="23714" r="34732" b="6457"/>
          <a:stretch/>
        </p:blipFill>
        <p:spPr>
          <a:xfrm>
            <a:off x="6615769" y="495300"/>
            <a:ext cx="5157130" cy="625522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B3392D-5C41-485F-B1EA-3D13DAD4F696}"/>
              </a:ext>
            </a:extLst>
          </p:cNvPr>
          <p:cNvSpPr txBox="1"/>
          <p:nvPr/>
        </p:nvSpPr>
        <p:spPr>
          <a:xfrm>
            <a:off x="838199" y="2514600"/>
            <a:ext cx="505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parts of the on-line registration match the printed form at right. You can also download, print out and mail in this form instead of registering online.</a:t>
            </a:r>
          </a:p>
        </p:txBody>
      </p:sp>
    </p:spTree>
    <p:extLst>
      <p:ext uri="{BB962C8B-B14F-4D97-AF65-F5344CB8AC3E}">
        <p14:creationId xmlns:p14="http://schemas.microsoft.com/office/powerpoint/2010/main" val="362110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6AC0-BD0C-4E1C-ADF6-2F3271F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B80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</a:rPr>
              <a:t>How to Register to Vote in WA - 8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2D6FFD-775A-4F58-83FA-920C88C51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375" y="1328837"/>
            <a:ext cx="8765899" cy="4200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91865D-A09F-4986-9177-084E2EA9F8FC}"/>
              </a:ext>
            </a:extLst>
          </p:cNvPr>
          <p:cNvSpPr txBox="1"/>
          <p:nvPr/>
        </p:nvSpPr>
        <p:spPr>
          <a:xfrm>
            <a:off x="400050" y="1838325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use the same process to confirm that you are in fact registered!</a:t>
            </a:r>
          </a:p>
        </p:txBody>
      </p:sp>
    </p:spTree>
    <p:extLst>
      <p:ext uri="{BB962C8B-B14F-4D97-AF65-F5344CB8AC3E}">
        <p14:creationId xmlns:p14="http://schemas.microsoft.com/office/powerpoint/2010/main" val="149889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to Register to Vote in WA - 1</vt:lpstr>
      <vt:lpstr>How to Register to Vote in WA - 2</vt:lpstr>
      <vt:lpstr>How to Register to Vote in WA - 3</vt:lpstr>
      <vt:lpstr>How to Register to Vote in WA - 4</vt:lpstr>
      <vt:lpstr>How to Register to Vote in WA - 5</vt:lpstr>
      <vt:lpstr>How to Register to Vote in WA - 6</vt:lpstr>
      <vt:lpstr>How to Register to Vote in WA - 7</vt:lpstr>
      <vt:lpstr>How to Register to Vote in WA - 8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to Vote in WA</dc:title>
  <dc:creator>ted maloney</dc:creator>
  <cp:lastModifiedBy>ted maloney</cp:lastModifiedBy>
  <cp:revision>5</cp:revision>
  <dcterms:created xsi:type="dcterms:W3CDTF">2021-06-04T18:35:06Z</dcterms:created>
  <dcterms:modified xsi:type="dcterms:W3CDTF">2021-06-04T19:11:22Z</dcterms:modified>
</cp:coreProperties>
</file>