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606" r:id="rId3"/>
    <p:sldId id="383" r:id="rId4"/>
    <p:sldId id="389" r:id="rId5"/>
    <p:sldId id="602" r:id="rId6"/>
    <p:sldId id="607" r:id="rId7"/>
    <p:sldId id="609" r:id="rId8"/>
    <p:sldId id="610" r:id="rId9"/>
    <p:sldId id="608" r:id="rId10"/>
    <p:sldId id="603" r:id="rId11"/>
    <p:sldId id="598" r:id="rId12"/>
    <p:sldId id="60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B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A6810-6AB0-443E-894B-9C2D7AF5DDED}"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B7303-3F1B-4630-AEA3-E217454E8F08}" type="slidenum">
              <a:rPr lang="en-US" smtClean="0"/>
              <a:t>‹#›</a:t>
            </a:fld>
            <a:endParaRPr lang="en-US"/>
          </a:p>
        </p:txBody>
      </p:sp>
    </p:spTree>
    <p:extLst>
      <p:ext uri="{BB962C8B-B14F-4D97-AF65-F5344CB8AC3E}">
        <p14:creationId xmlns:p14="http://schemas.microsoft.com/office/powerpoint/2010/main" val="290813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09B7F-E93B-5E41-8803-6FBF9202B1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5953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09B7F-E93B-5E41-8803-6FBF9202B1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09B7F-E93B-5E41-8803-6FBF9202B1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415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F2EB5-63CB-5294-EA5C-03626C7D26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FA619A-6F7F-FBF7-B402-DCCB126640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8C485F-5381-6502-EF7A-BCA44FDBC35D}"/>
              </a:ext>
            </a:extLst>
          </p:cNvPr>
          <p:cNvSpPr>
            <a:spLocks noGrp="1"/>
          </p:cNvSpPr>
          <p:nvPr>
            <p:ph type="dt" sz="half" idx="10"/>
          </p:nvPr>
        </p:nvSpPr>
        <p:spPr/>
        <p:txBody>
          <a:bodyPr/>
          <a:lstStyle/>
          <a:p>
            <a:fld id="{EF673857-ED0D-413A-B089-E09D93A52642}" type="datetimeFigureOut">
              <a:rPr lang="en-US" smtClean="0"/>
              <a:t>6/12/2023</a:t>
            </a:fld>
            <a:endParaRPr lang="en-US"/>
          </a:p>
        </p:txBody>
      </p:sp>
      <p:sp>
        <p:nvSpPr>
          <p:cNvPr id="5" name="Footer Placeholder 4">
            <a:extLst>
              <a:ext uri="{FF2B5EF4-FFF2-40B4-BE49-F238E27FC236}">
                <a16:creationId xmlns:a16="http://schemas.microsoft.com/office/drawing/2014/main" id="{F5C47830-35BF-B956-B93E-787BEAB12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52C96-146B-08C1-BC8E-CB7D1E765ED1}"/>
              </a:ext>
            </a:extLst>
          </p:cNvPr>
          <p:cNvSpPr>
            <a:spLocks noGrp="1"/>
          </p:cNvSpPr>
          <p:nvPr>
            <p:ph type="sldNum" sz="quarter" idx="12"/>
          </p:nvPr>
        </p:nvSpPr>
        <p:spPr/>
        <p:txBody>
          <a:bodyPr/>
          <a:lstStyle/>
          <a:p>
            <a:fld id="{C013F0EB-7FDE-45E8-B45F-395BC34F7B82}" type="slidenum">
              <a:rPr lang="en-US" smtClean="0"/>
              <a:t>‹#›</a:t>
            </a:fld>
            <a:endParaRPr lang="en-US"/>
          </a:p>
        </p:txBody>
      </p:sp>
    </p:spTree>
    <p:extLst>
      <p:ext uri="{BB962C8B-B14F-4D97-AF65-F5344CB8AC3E}">
        <p14:creationId xmlns:p14="http://schemas.microsoft.com/office/powerpoint/2010/main" val="1831750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4C63-E502-DD5B-B868-A08A472B0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5580F8-0C0A-5307-0041-48D63D09EE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CC2EB-910C-C585-5106-99FF19ECB8D5}"/>
              </a:ext>
            </a:extLst>
          </p:cNvPr>
          <p:cNvSpPr>
            <a:spLocks noGrp="1"/>
          </p:cNvSpPr>
          <p:nvPr>
            <p:ph type="dt" sz="half" idx="10"/>
          </p:nvPr>
        </p:nvSpPr>
        <p:spPr/>
        <p:txBody>
          <a:bodyPr/>
          <a:lstStyle/>
          <a:p>
            <a:fld id="{EF673857-ED0D-413A-B089-E09D93A52642}" type="datetimeFigureOut">
              <a:rPr lang="en-US" smtClean="0"/>
              <a:t>6/12/2023</a:t>
            </a:fld>
            <a:endParaRPr lang="en-US"/>
          </a:p>
        </p:txBody>
      </p:sp>
      <p:sp>
        <p:nvSpPr>
          <p:cNvPr id="5" name="Footer Placeholder 4">
            <a:extLst>
              <a:ext uri="{FF2B5EF4-FFF2-40B4-BE49-F238E27FC236}">
                <a16:creationId xmlns:a16="http://schemas.microsoft.com/office/drawing/2014/main" id="{C451D382-28E2-C770-E472-A6C56E7E9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70441-C51B-1751-AE1A-7CA7BC50C647}"/>
              </a:ext>
            </a:extLst>
          </p:cNvPr>
          <p:cNvSpPr>
            <a:spLocks noGrp="1"/>
          </p:cNvSpPr>
          <p:nvPr>
            <p:ph type="sldNum" sz="quarter" idx="12"/>
          </p:nvPr>
        </p:nvSpPr>
        <p:spPr/>
        <p:txBody>
          <a:bodyPr/>
          <a:lstStyle/>
          <a:p>
            <a:fld id="{C013F0EB-7FDE-45E8-B45F-395BC34F7B82}" type="slidenum">
              <a:rPr lang="en-US" smtClean="0"/>
              <a:t>‹#›</a:t>
            </a:fld>
            <a:endParaRPr lang="en-US"/>
          </a:p>
        </p:txBody>
      </p:sp>
    </p:spTree>
    <p:extLst>
      <p:ext uri="{BB962C8B-B14F-4D97-AF65-F5344CB8AC3E}">
        <p14:creationId xmlns:p14="http://schemas.microsoft.com/office/powerpoint/2010/main" val="67007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01A8C3-9632-4CF6-B2EB-1031FDAA7E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6B1F8E-8345-5765-F69E-865CC3251F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822F7-3797-D238-342F-A56979EDB181}"/>
              </a:ext>
            </a:extLst>
          </p:cNvPr>
          <p:cNvSpPr>
            <a:spLocks noGrp="1"/>
          </p:cNvSpPr>
          <p:nvPr>
            <p:ph type="dt" sz="half" idx="10"/>
          </p:nvPr>
        </p:nvSpPr>
        <p:spPr/>
        <p:txBody>
          <a:bodyPr/>
          <a:lstStyle/>
          <a:p>
            <a:fld id="{EF673857-ED0D-413A-B089-E09D93A52642}" type="datetimeFigureOut">
              <a:rPr lang="en-US" smtClean="0"/>
              <a:t>6/12/2023</a:t>
            </a:fld>
            <a:endParaRPr lang="en-US"/>
          </a:p>
        </p:txBody>
      </p:sp>
      <p:sp>
        <p:nvSpPr>
          <p:cNvPr id="5" name="Footer Placeholder 4">
            <a:extLst>
              <a:ext uri="{FF2B5EF4-FFF2-40B4-BE49-F238E27FC236}">
                <a16:creationId xmlns:a16="http://schemas.microsoft.com/office/drawing/2014/main" id="{22CDB03E-53C3-5371-9F1C-D5122C910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12D51-2C14-9236-E87D-5282AAA568F4}"/>
              </a:ext>
            </a:extLst>
          </p:cNvPr>
          <p:cNvSpPr>
            <a:spLocks noGrp="1"/>
          </p:cNvSpPr>
          <p:nvPr>
            <p:ph type="sldNum" sz="quarter" idx="12"/>
          </p:nvPr>
        </p:nvSpPr>
        <p:spPr/>
        <p:txBody>
          <a:bodyPr/>
          <a:lstStyle/>
          <a:p>
            <a:fld id="{C013F0EB-7FDE-45E8-B45F-395BC34F7B82}" type="slidenum">
              <a:rPr lang="en-US" smtClean="0"/>
              <a:t>‹#›</a:t>
            </a:fld>
            <a:endParaRPr lang="en-US"/>
          </a:p>
        </p:txBody>
      </p:sp>
    </p:spTree>
    <p:extLst>
      <p:ext uri="{BB962C8B-B14F-4D97-AF65-F5344CB8AC3E}">
        <p14:creationId xmlns:p14="http://schemas.microsoft.com/office/powerpoint/2010/main" val="1297196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0" y="1307617"/>
            <a:ext cx="5257800" cy="1376590"/>
          </a:xfrm>
        </p:spPr>
        <p:txBody>
          <a:bodyPr anchor="b">
            <a:normAutofit/>
          </a:bodyPr>
          <a:lstStyle>
            <a:lvl1pPr algn="l">
              <a:defRPr sz="3200" b="1" i="0" baseline="0">
                <a:ln>
                  <a:noFill/>
                </a:ln>
                <a:solidFill>
                  <a:srgbClr val="2E445C"/>
                </a:solidFill>
                <a:latin typeface="+mn-lt"/>
                <a:ea typeface="Source Sans Pro Semibold" charset="0"/>
                <a:cs typeface="Source Sans Pro Semibold" charset="0"/>
              </a:defRPr>
            </a:lvl1pPr>
          </a:lstStyle>
          <a:p>
            <a:r>
              <a:rPr lang="en-US" dirty="0"/>
              <a:t>Enter Book Title</a:t>
            </a:r>
          </a:p>
        </p:txBody>
      </p:sp>
      <p:sp>
        <p:nvSpPr>
          <p:cNvPr id="3" name="Subtitle 2"/>
          <p:cNvSpPr>
            <a:spLocks noGrp="1"/>
          </p:cNvSpPr>
          <p:nvPr>
            <p:ph type="subTitle" idx="1" hasCustomPrompt="1"/>
          </p:nvPr>
        </p:nvSpPr>
        <p:spPr>
          <a:xfrm>
            <a:off x="6096000" y="3208081"/>
            <a:ext cx="5257800" cy="969962"/>
          </a:xfrm>
        </p:spPr>
        <p:txBody>
          <a:bodyPr>
            <a:normAutofit/>
          </a:bodyPr>
          <a:lstStyle>
            <a:lvl1pPr marL="0" indent="0" algn="l">
              <a:buNone/>
              <a:defRPr sz="3200" b="1" i="0">
                <a:solidFill>
                  <a:srgbClr val="007B80"/>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Names</a:t>
            </a:r>
          </a:p>
        </p:txBody>
      </p:sp>
      <p:sp>
        <p:nvSpPr>
          <p:cNvPr id="14" name="Picture Placeholder 3"/>
          <p:cNvSpPr>
            <a:spLocks noGrp="1"/>
          </p:cNvSpPr>
          <p:nvPr>
            <p:ph type="pic" sz="quarter" idx="13" hasCustomPrompt="1"/>
          </p:nvPr>
        </p:nvSpPr>
        <p:spPr>
          <a:xfrm>
            <a:off x="0" y="0"/>
            <a:ext cx="5638800" cy="6858000"/>
          </a:xfrm>
        </p:spPr>
        <p:txBody>
          <a:bodyPr/>
          <a:lstStyle>
            <a:lvl1pPr>
              <a:defRPr/>
            </a:lvl1pPr>
          </a:lstStyle>
          <a:p>
            <a:r>
              <a:rPr lang="en-US" dirty="0"/>
              <a:t>Click the icon to add Book Art</a:t>
            </a:r>
          </a:p>
        </p:txBody>
      </p:sp>
      <p:cxnSp>
        <p:nvCxnSpPr>
          <p:cNvPr id="8" name="Straight Connector 7"/>
          <p:cNvCxnSpPr/>
          <p:nvPr userDrawn="1"/>
        </p:nvCxnSpPr>
        <p:spPr>
          <a:xfrm>
            <a:off x="6096000" y="2933092"/>
            <a:ext cx="5257800" cy="0"/>
          </a:xfrm>
          <a:prstGeom prst="line">
            <a:avLst/>
          </a:prstGeom>
          <a:ln>
            <a:solidFill>
              <a:srgbClr val="58697D"/>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EF29A43-1E79-1F42-8C2E-A3D891699B56}"/>
              </a:ext>
            </a:extLst>
          </p:cNvPr>
          <p:cNvSpPr>
            <a:spLocks noGrp="1"/>
          </p:cNvSpPr>
          <p:nvPr>
            <p:ph type="dt" sz="half" idx="14"/>
          </p:nvPr>
        </p:nvSpPr>
        <p:spPr/>
        <p:txBody>
          <a:bodyPr/>
          <a:lstStyle>
            <a:lvl1pPr>
              <a:defRPr sz="1500">
                <a:solidFill>
                  <a:schemeClr val="tx1"/>
                </a:solidFill>
              </a:defRPr>
            </a:lvl1pPr>
          </a:lstStyle>
          <a:p>
            <a:fld id="{668E21C1-89D0-4897-AD57-0B094C9BF2C6}" type="datetime1">
              <a:rPr lang="en-US" smtClean="0"/>
              <a:pPr/>
              <a:t>6/12/2023</a:t>
            </a:fld>
            <a:endParaRPr lang="en-US" dirty="0"/>
          </a:p>
        </p:txBody>
      </p:sp>
      <p:sp>
        <p:nvSpPr>
          <p:cNvPr id="5" name="Footer Placeholder 4">
            <a:extLst>
              <a:ext uri="{FF2B5EF4-FFF2-40B4-BE49-F238E27FC236}">
                <a16:creationId xmlns:a16="http://schemas.microsoft.com/office/drawing/2014/main" id="{343A52BE-BCFB-3346-858E-ADE541502D66}"/>
              </a:ext>
            </a:extLst>
          </p:cNvPr>
          <p:cNvSpPr>
            <a:spLocks noGrp="1"/>
          </p:cNvSpPr>
          <p:nvPr>
            <p:ph type="ftr" sz="quarter" idx="15"/>
          </p:nvPr>
        </p:nvSpPr>
        <p:spPr/>
        <p:txBody>
          <a:bodyPr/>
          <a:lstStyle>
            <a:lvl1pPr>
              <a:defRPr sz="1500">
                <a:solidFill>
                  <a:schemeClr val="tx1"/>
                </a:solidFill>
              </a:defRPr>
            </a:lvl1pPr>
          </a:lstStyle>
          <a:p>
            <a:r>
              <a:rPr lang="en-US" dirty="0"/>
              <a:t>Copyright © 2018 W. W. Norton &amp; Company </a:t>
            </a:r>
          </a:p>
        </p:txBody>
      </p:sp>
      <p:sp>
        <p:nvSpPr>
          <p:cNvPr id="6" name="Slide Number Placeholder 5">
            <a:extLst>
              <a:ext uri="{FF2B5EF4-FFF2-40B4-BE49-F238E27FC236}">
                <a16:creationId xmlns:a16="http://schemas.microsoft.com/office/drawing/2014/main" id="{5419AC99-D9B8-5B46-9E8F-D988CA82BB2F}"/>
              </a:ext>
            </a:extLst>
          </p:cNvPr>
          <p:cNvSpPr>
            <a:spLocks noGrp="1"/>
          </p:cNvSpPr>
          <p:nvPr>
            <p:ph type="sldNum" sz="quarter" idx="16"/>
          </p:nvPr>
        </p:nvSpPr>
        <p:spPr/>
        <p:txBody>
          <a:bodyPr/>
          <a:lstStyle>
            <a:lvl1pPr>
              <a:defRPr sz="1500">
                <a:solidFill>
                  <a:schemeClr val="tx1"/>
                </a:solidFill>
              </a:defRPr>
            </a:lvl1pPr>
          </a:lstStyle>
          <a:p>
            <a:fld id="{8B4A9805-B67D-5D4A-85DC-C8E27BA9210B}" type="slidenum">
              <a:rPr lang="en-US" smtClean="0"/>
              <a:pPr/>
              <a:t>‹#›</a:t>
            </a:fld>
            <a:endParaRPr lang="en-US" dirty="0"/>
          </a:p>
        </p:txBody>
      </p:sp>
      <p:pic>
        <p:nvPicPr>
          <p:cNvPr id="9" name="Picture 8" descr="A tree with a mountain in the background&#10;&#10;Description generated with high confidence">
            <a:extLst>
              <a:ext uri="{FF2B5EF4-FFF2-40B4-BE49-F238E27FC236}">
                <a16:creationId xmlns:a16="http://schemas.microsoft.com/office/drawing/2014/main" id="{EE68990E-76A4-CE41-B554-5AC9C4F94F75}"/>
              </a:ext>
            </a:extLst>
          </p:cNvPr>
          <p:cNvPicPr>
            <a:picLocks noChangeAspect="1"/>
          </p:cNvPicPr>
          <p:nvPr userDrawn="1"/>
        </p:nvPicPr>
        <p:blipFill>
          <a:blip r:embed="rId2"/>
          <a:stretch>
            <a:fillRect/>
          </a:stretch>
        </p:blipFill>
        <p:spPr>
          <a:xfrm>
            <a:off x="11049640" y="244935"/>
            <a:ext cx="914300" cy="292110"/>
          </a:xfrm>
          <a:prstGeom prst="rect">
            <a:avLst/>
          </a:prstGeom>
        </p:spPr>
      </p:pic>
    </p:spTree>
    <p:extLst>
      <p:ext uri="{BB962C8B-B14F-4D97-AF65-F5344CB8AC3E}">
        <p14:creationId xmlns:p14="http://schemas.microsoft.com/office/powerpoint/2010/main" val="179453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5314" y="657761"/>
            <a:ext cx="10515600" cy="624689"/>
          </a:xfrm>
        </p:spPr>
        <p:txBody>
          <a:bodyPr>
            <a:normAutofit/>
          </a:bodyPr>
          <a:lstStyle>
            <a:lvl1pPr>
              <a:defRPr sz="3200">
                <a:solidFill>
                  <a:srgbClr val="007B80"/>
                </a:solidFill>
              </a:defRPr>
            </a:lvl1pPr>
          </a:lstStyle>
          <a:p>
            <a:r>
              <a:rPr lang="en-US" dirty="0"/>
              <a:t>Click to Add Title</a:t>
            </a:r>
          </a:p>
        </p:txBody>
      </p:sp>
      <p:sp>
        <p:nvSpPr>
          <p:cNvPr id="3" name="Content Placeholder 2"/>
          <p:cNvSpPr>
            <a:spLocks noGrp="1"/>
          </p:cNvSpPr>
          <p:nvPr>
            <p:ph idx="1"/>
          </p:nvPr>
        </p:nvSpPr>
        <p:spPr>
          <a:xfrm>
            <a:off x="838200" y="1456791"/>
            <a:ext cx="10515600" cy="4755473"/>
          </a:xfrm>
        </p:spPr>
        <p:txBody>
          <a:bodyPr/>
          <a:lstStyle>
            <a:lvl1pPr marL="0" indent="0">
              <a:buNone/>
              <a:defRPr sz="2400" b="0" i="0">
                <a:latin typeface="+mj-lt"/>
                <a:ea typeface="Cambria" charset="0"/>
                <a:cs typeface="Cambria" charset="0"/>
              </a:defRPr>
            </a:lvl1pPr>
            <a:lvl2pPr marL="571500" indent="-227013">
              <a:tabLst/>
              <a:defRPr b="0" i="0">
                <a:latin typeface="+mj-lt"/>
                <a:ea typeface="Calibri" charset="0"/>
                <a:cs typeface="Calibri" charset="0"/>
              </a:defRPr>
            </a:lvl2pPr>
            <a:lvl3pPr marL="1030288" indent="-225425">
              <a:tabLst/>
              <a:defRPr b="0">
                <a:latin typeface="+mj-lt"/>
              </a:defRPr>
            </a:lvl3pPr>
            <a:lvl4pPr marL="1490663" indent="-233363">
              <a:tabLst/>
              <a:defRPr b="0">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p:cNvCxnSpPr/>
          <p:nvPr userDrawn="1"/>
        </p:nvCxnSpPr>
        <p:spPr>
          <a:xfrm flipV="1">
            <a:off x="914401" y="1257300"/>
            <a:ext cx="10387519" cy="25150"/>
          </a:xfrm>
          <a:prstGeom prst="line">
            <a:avLst/>
          </a:prstGeom>
          <a:ln>
            <a:solidFill>
              <a:srgbClr val="58697D"/>
            </a:solidFill>
          </a:ln>
        </p:spPr>
        <p:style>
          <a:lnRef idx="1">
            <a:schemeClr val="accent1"/>
          </a:lnRef>
          <a:fillRef idx="0">
            <a:schemeClr val="accent1"/>
          </a:fillRef>
          <a:effectRef idx="0">
            <a:schemeClr val="accent1"/>
          </a:effectRef>
          <a:fontRef idx="minor">
            <a:schemeClr val="tx1"/>
          </a:fontRef>
        </p:style>
      </p:cxnSp>
      <p:sp>
        <p:nvSpPr>
          <p:cNvPr id="6" name="Date Placeholder 2"/>
          <p:cNvSpPr>
            <a:spLocks noGrp="1"/>
          </p:cNvSpPr>
          <p:nvPr>
            <p:ph type="dt" sz="half" idx="10"/>
          </p:nvPr>
        </p:nvSpPr>
        <p:spPr>
          <a:xfrm>
            <a:off x="838200" y="6356350"/>
            <a:ext cx="2743200" cy="365125"/>
          </a:xfrm>
        </p:spPr>
        <p:txBody>
          <a:bodyPr/>
          <a:lstStyle>
            <a:lvl1pPr>
              <a:defRPr sz="1500">
                <a:solidFill>
                  <a:schemeClr val="tx1"/>
                </a:solidFill>
                <a:latin typeface="Calibri" panose="020F0502020204030204" pitchFamily="34" charset="0"/>
                <a:cs typeface="Calibri" panose="020F0502020204030204" pitchFamily="34" charset="0"/>
              </a:defRPr>
            </a:lvl1pPr>
          </a:lstStyle>
          <a:p>
            <a:fld id="{B7E85C10-3358-4FB3-83EF-94A562E26A66}" type="datetime1">
              <a:rPr lang="en-US" smtClean="0"/>
              <a:pPr/>
              <a:t>6/12/2023</a:t>
            </a:fld>
            <a:endParaRPr lang="en-US" dirty="0"/>
          </a:p>
        </p:txBody>
      </p:sp>
      <p:sp>
        <p:nvSpPr>
          <p:cNvPr id="7" name="Footer Placeholder 3"/>
          <p:cNvSpPr>
            <a:spLocks noGrp="1"/>
          </p:cNvSpPr>
          <p:nvPr>
            <p:ph type="ftr" sz="quarter" idx="11"/>
          </p:nvPr>
        </p:nvSpPr>
        <p:spPr>
          <a:xfrm>
            <a:off x="4038600" y="6356350"/>
            <a:ext cx="4114800" cy="365125"/>
          </a:xfrm>
        </p:spPr>
        <p:txBody>
          <a:bodyPr/>
          <a:lstStyle>
            <a:lvl1pPr>
              <a:defRPr sz="1500">
                <a:solidFill>
                  <a:schemeClr val="tx1"/>
                </a:solidFill>
                <a:latin typeface="Calibri" panose="020F0502020204030204" pitchFamily="34" charset="0"/>
                <a:cs typeface="Calibri" panose="020F0502020204030204" pitchFamily="34" charset="0"/>
              </a:defRPr>
            </a:lvl1pPr>
          </a:lstStyle>
          <a:p>
            <a:r>
              <a:rPr lang="en-US" dirty="0"/>
              <a:t>Copyright © 2018 W. W. Norton &amp; Company </a:t>
            </a:r>
          </a:p>
        </p:txBody>
      </p:sp>
      <p:sp>
        <p:nvSpPr>
          <p:cNvPr id="8" name="Slide Number Placeholder 4"/>
          <p:cNvSpPr>
            <a:spLocks noGrp="1"/>
          </p:cNvSpPr>
          <p:nvPr>
            <p:ph type="sldNum" sz="quarter" idx="12"/>
          </p:nvPr>
        </p:nvSpPr>
        <p:spPr>
          <a:xfrm>
            <a:off x="8610600" y="6356350"/>
            <a:ext cx="2743200" cy="365125"/>
          </a:xfrm>
        </p:spPr>
        <p:txBody>
          <a:bodyPr/>
          <a:lstStyle>
            <a:lvl1pPr>
              <a:defRPr sz="1500">
                <a:solidFill>
                  <a:schemeClr val="tx1"/>
                </a:solidFill>
              </a:defRPr>
            </a:lvl1pPr>
          </a:lstStyle>
          <a:p>
            <a:fld id="{8B4A9805-B67D-5D4A-85DC-C8E27BA9210B}" type="slidenum">
              <a:rPr lang="en-US" smtClean="0"/>
              <a:pPr/>
              <a:t>‹#›</a:t>
            </a:fld>
            <a:endParaRPr lang="en-US" dirty="0"/>
          </a:p>
        </p:txBody>
      </p:sp>
    </p:spTree>
    <p:extLst>
      <p:ext uri="{BB962C8B-B14F-4D97-AF65-F5344CB8AC3E}">
        <p14:creationId xmlns:p14="http://schemas.microsoft.com/office/powerpoint/2010/main" val="3384994640"/>
      </p:ext>
    </p:extLst>
  </p:cSld>
  <p:clrMapOvr>
    <a:masterClrMapping/>
  </p:clrMapOvr>
  <p:extLst>
    <p:ext uri="{DCECCB84-F9BA-43D5-87BE-67443E8EF086}">
      <p15:sldGuideLst xmlns:p15="http://schemas.microsoft.com/office/powerpoint/2012/main">
        <p15:guide id="1" orient="horz" pos="792">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690074"/>
            <a:ext cx="10515600" cy="2056017"/>
          </a:xfrm>
        </p:spPr>
        <p:txBody>
          <a:bodyPr anchor="b">
            <a:normAutofit/>
          </a:bodyPr>
          <a:lstStyle>
            <a:lvl1pPr>
              <a:defRPr sz="44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291295"/>
            <a:ext cx="10515600" cy="1500187"/>
          </a:xfrm>
        </p:spPr>
        <p:txBody>
          <a:bodyPr/>
          <a:lstStyle>
            <a:lvl1pPr marL="0" indent="0">
              <a:buNone/>
              <a:defRPr sz="2400">
                <a:solidFill>
                  <a:srgbClr val="58697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C3C475-8FF0-0E45-A44E-A4DD8F99FDBB}"/>
              </a:ext>
            </a:extLst>
          </p:cNvPr>
          <p:cNvSpPr>
            <a:spLocks noGrp="1"/>
          </p:cNvSpPr>
          <p:nvPr>
            <p:ph type="dt" sz="half" idx="10"/>
          </p:nvPr>
        </p:nvSpPr>
        <p:spPr/>
        <p:txBody>
          <a:bodyPr/>
          <a:lstStyle>
            <a:lvl1pPr>
              <a:defRPr sz="1500">
                <a:solidFill>
                  <a:schemeClr val="tx1"/>
                </a:solidFill>
              </a:defRPr>
            </a:lvl1pPr>
          </a:lstStyle>
          <a:p>
            <a:fld id="{DCB01E4A-364D-4EBB-96DA-9F61EE81934C}" type="datetime1">
              <a:rPr lang="en-US" smtClean="0"/>
              <a:pPr/>
              <a:t>6/12/2023</a:t>
            </a:fld>
            <a:endParaRPr lang="en-US" dirty="0"/>
          </a:p>
        </p:txBody>
      </p:sp>
      <p:sp>
        <p:nvSpPr>
          <p:cNvPr id="5" name="Footer Placeholder 4">
            <a:extLst>
              <a:ext uri="{FF2B5EF4-FFF2-40B4-BE49-F238E27FC236}">
                <a16:creationId xmlns:a16="http://schemas.microsoft.com/office/drawing/2014/main" id="{7553830C-0ADA-884F-8B1D-372A1FAEC38F}"/>
              </a:ext>
            </a:extLst>
          </p:cNvPr>
          <p:cNvSpPr>
            <a:spLocks noGrp="1"/>
          </p:cNvSpPr>
          <p:nvPr>
            <p:ph type="ftr" sz="quarter" idx="11"/>
          </p:nvPr>
        </p:nvSpPr>
        <p:spPr/>
        <p:txBody>
          <a:bodyPr/>
          <a:lstStyle>
            <a:lvl1pPr>
              <a:defRPr sz="1500">
                <a:solidFill>
                  <a:schemeClr val="tx1"/>
                </a:solidFill>
              </a:defRPr>
            </a:lvl1pPr>
          </a:lstStyle>
          <a:p>
            <a:r>
              <a:rPr lang="en-US" dirty="0"/>
              <a:t>Copyright © 2018 W. W. Norton &amp; Company </a:t>
            </a:r>
          </a:p>
        </p:txBody>
      </p:sp>
      <p:sp>
        <p:nvSpPr>
          <p:cNvPr id="6" name="Slide Number Placeholder 5">
            <a:extLst>
              <a:ext uri="{FF2B5EF4-FFF2-40B4-BE49-F238E27FC236}">
                <a16:creationId xmlns:a16="http://schemas.microsoft.com/office/drawing/2014/main" id="{91C77EB8-0174-6D4F-A8E6-D9C934F6C74D}"/>
              </a:ext>
            </a:extLst>
          </p:cNvPr>
          <p:cNvSpPr>
            <a:spLocks noGrp="1"/>
          </p:cNvSpPr>
          <p:nvPr>
            <p:ph type="sldNum" sz="quarter" idx="12"/>
          </p:nvPr>
        </p:nvSpPr>
        <p:spPr/>
        <p:txBody>
          <a:bodyPr/>
          <a:lstStyle>
            <a:lvl1pPr>
              <a:defRPr sz="1500">
                <a:solidFill>
                  <a:schemeClr val="tx1"/>
                </a:solidFill>
              </a:defRPr>
            </a:lvl1pPr>
          </a:lstStyle>
          <a:p>
            <a:fld id="{8B4A9805-B67D-5D4A-85DC-C8E27BA9210B}" type="slidenum">
              <a:rPr lang="en-US" smtClean="0"/>
              <a:pPr/>
              <a:t>‹#›</a:t>
            </a:fld>
            <a:endParaRPr lang="en-US" dirty="0"/>
          </a:p>
        </p:txBody>
      </p:sp>
    </p:spTree>
    <p:extLst>
      <p:ext uri="{BB962C8B-B14F-4D97-AF65-F5344CB8AC3E}">
        <p14:creationId xmlns:p14="http://schemas.microsoft.com/office/powerpoint/2010/main" val="119108543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lvl1pPr>
              <a:defRPr sz="3200">
                <a:solidFill>
                  <a:srgbClr val="007B8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460944"/>
            <a:ext cx="5181600" cy="47588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200" y="1460944"/>
            <a:ext cx="5181600" cy="47588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p:cNvCxnSpPr/>
          <p:nvPr userDrawn="1"/>
        </p:nvCxnSpPr>
        <p:spPr>
          <a:xfrm flipV="1">
            <a:off x="914401" y="1257300"/>
            <a:ext cx="10387519" cy="25150"/>
          </a:xfrm>
          <a:prstGeom prst="line">
            <a:avLst/>
          </a:prstGeom>
          <a:ln>
            <a:solidFill>
              <a:srgbClr val="58697D"/>
            </a:solidFill>
          </a:ln>
        </p:spPr>
        <p:style>
          <a:lnRef idx="1">
            <a:schemeClr val="accent1"/>
          </a:lnRef>
          <a:fillRef idx="0">
            <a:schemeClr val="accent1"/>
          </a:fillRef>
          <a:effectRef idx="0">
            <a:schemeClr val="accent1"/>
          </a:effectRef>
          <a:fontRef idx="minor">
            <a:schemeClr val="tx1"/>
          </a:fontRef>
        </p:style>
      </p:cxnSp>
      <p:sp>
        <p:nvSpPr>
          <p:cNvPr id="7" name="Date Placeholder 2"/>
          <p:cNvSpPr>
            <a:spLocks noGrp="1"/>
          </p:cNvSpPr>
          <p:nvPr>
            <p:ph type="dt" sz="half" idx="10"/>
          </p:nvPr>
        </p:nvSpPr>
        <p:spPr>
          <a:xfrm>
            <a:off x="838200" y="6356350"/>
            <a:ext cx="2743200" cy="365125"/>
          </a:xfrm>
        </p:spPr>
        <p:txBody>
          <a:bodyPr/>
          <a:lstStyle>
            <a:lvl1pPr>
              <a:defRPr sz="1500">
                <a:solidFill>
                  <a:schemeClr val="tx1"/>
                </a:solidFill>
              </a:defRPr>
            </a:lvl1pPr>
          </a:lstStyle>
          <a:p>
            <a:fld id="{07BBBF80-CFC4-45E5-B86A-20C482C7B9A4}" type="datetime1">
              <a:rPr lang="en-US" smtClean="0"/>
              <a:pPr/>
              <a:t>6/12/2023</a:t>
            </a:fld>
            <a:endParaRPr lang="en-US" dirty="0"/>
          </a:p>
        </p:txBody>
      </p:sp>
      <p:sp>
        <p:nvSpPr>
          <p:cNvPr id="10" name="Footer Placeholder 3"/>
          <p:cNvSpPr>
            <a:spLocks noGrp="1"/>
          </p:cNvSpPr>
          <p:nvPr>
            <p:ph type="ftr" sz="quarter" idx="11"/>
          </p:nvPr>
        </p:nvSpPr>
        <p:spPr>
          <a:xfrm>
            <a:off x="4038600" y="6356350"/>
            <a:ext cx="4114800" cy="365125"/>
          </a:xfrm>
        </p:spPr>
        <p:txBody>
          <a:bodyPr/>
          <a:lstStyle>
            <a:lvl1pPr>
              <a:defRPr sz="1500">
                <a:solidFill>
                  <a:schemeClr val="tx1"/>
                </a:solidFill>
              </a:defRPr>
            </a:lvl1pPr>
          </a:lstStyle>
          <a:p>
            <a:r>
              <a:rPr lang="en-US" dirty="0"/>
              <a:t>Copyright © 2018 W. W. Norton &amp; Company </a:t>
            </a:r>
          </a:p>
        </p:txBody>
      </p:sp>
      <p:sp>
        <p:nvSpPr>
          <p:cNvPr id="11" name="Slide Number Placeholder 4"/>
          <p:cNvSpPr>
            <a:spLocks noGrp="1"/>
          </p:cNvSpPr>
          <p:nvPr>
            <p:ph type="sldNum" sz="quarter" idx="12"/>
          </p:nvPr>
        </p:nvSpPr>
        <p:spPr>
          <a:xfrm>
            <a:off x="8610600" y="6356350"/>
            <a:ext cx="2743200" cy="365125"/>
          </a:xfrm>
        </p:spPr>
        <p:txBody>
          <a:bodyPr/>
          <a:lstStyle>
            <a:lvl1pPr>
              <a:defRPr sz="1500">
                <a:solidFill>
                  <a:schemeClr val="tx1"/>
                </a:solidFill>
              </a:defRPr>
            </a:lvl1pPr>
          </a:lstStyle>
          <a:p>
            <a:fld id="{8B4A9805-B67D-5D4A-85DC-C8E27BA9210B}" type="slidenum">
              <a:rPr lang="en-US" smtClean="0"/>
              <a:pPr/>
              <a:t>‹#›</a:t>
            </a:fld>
            <a:endParaRPr lang="en-US" dirty="0"/>
          </a:p>
        </p:txBody>
      </p:sp>
    </p:spTree>
    <p:extLst>
      <p:ext uri="{BB962C8B-B14F-4D97-AF65-F5344CB8AC3E}">
        <p14:creationId xmlns:p14="http://schemas.microsoft.com/office/powerpoint/2010/main" val="725199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ntent">
    <p:bg>
      <p:bgPr>
        <a:solidFill>
          <a:srgbClr val="FFFFFF"/>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838200" y="663169"/>
            <a:ext cx="10515600" cy="624689"/>
          </a:xfrm>
        </p:spPr>
        <p:txBody>
          <a:bodyPr>
            <a:normAutofit/>
          </a:bodyPr>
          <a:lstStyle>
            <a:lvl1pPr>
              <a:defRPr sz="3200">
                <a:solidFill>
                  <a:srgbClr val="007B80"/>
                </a:solidFill>
              </a:defRPr>
            </a:lvl1pPr>
          </a:lstStyle>
          <a:p>
            <a:r>
              <a:rPr lang="en-US"/>
              <a:t>Click to edit Master title style</a:t>
            </a:r>
            <a:endParaRPr lang="en-US" dirty="0"/>
          </a:p>
        </p:txBody>
      </p:sp>
      <p:sp>
        <p:nvSpPr>
          <p:cNvPr id="14" name="Content Placeholder 2"/>
          <p:cNvSpPr>
            <a:spLocks noGrp="1"/>
          </p:cNvSpPr>
          <p:nvPr>
            <p:ph sz="quarter" idx="13"/>
          </p:nvPr>
        </p:nvSpPr>
        <p:spPr>
          <a:xfrm>
            <a:off x="838200" y="1457505"/>
            <a:ext cx="5159375" cy="2167128"/>
          </a:xfrm>
        </p:spPr>
        <p:txBody>
          <a:bodyPr/>
          <a:lstStyle/>
          <a:p>
            <a:pPr lvl="0"/>
            <a:r>
              <a:rPr lang="en-US"/>
              <a:t>Click to edit Master text styles</a:t>
            </a:r>
          </a:p>
          <a:p>
            <a:pPr lvl="1"/>
            <a:r>
              <a:rPr lang="en-US"/>
              <a:t>Second level</a:t>
            </a:r>
          </a:p>
          <a:p>
            <a:pPr lvl="2"/>
            <a:r>
              <a:rPr lang="en-US"/>
              <a:t>Third level</a:t>
            </a:r>
          </a:p>
        </p:txBody>
      </p:sp>
      <p:sp>
        <p:nvSpPr>
          <p:cNvPr id="16" name="Content Placeholder 3"/>
          <p:cNvSpPr>
            <a:spLocks noGrp="1"/>
          </p:cNvSpPr>
          <p:nvPr>
            <p:ph sz="quarter" idx="14"/>
          </p:nvPr>
        </p:nvSpPr>
        <p:spPr>
          <a:xfrm>
            <a:off x="6172200" y="1457095"/>
            <a:ext cx="5181600" cy="2166938"/>
          </a:xfrm>
        </p:spPr>
        <p:txBody>
          <a:bodyPr/>
          <a:lstStyle/>
          <a:p>
            <a:pPr lvl="0"/>
            <a:r>
              <a:rPr lang="en-US"/>
              <a:t>Click to edit Master text styles</a:t>
            </a:r>
          </a:p>
          <a:p>
            <a:pPr lvl="1"/>
            <a:r>
              <a:rPr lang="en-US"/>
              <a:t>Second level</a:t>
            </a:r>
          </a:p>
          <a:p>
            <a:pPr lvl="2"/>
            <a:r>
              <a:rPr lang="en-US"/>
              <a:t>Third level</a:t>
            </a:r>
          </a:p>
        </p:txBody>
      </p:sp>
      <p:sp>
        <p:nvSpPr>
          <p:cNvPr id="4" name="Content Placeholder 4"/>
          <p:cNvSpPr>
            <a:spLocks noGrp="1"/>
          </p:cNvSpPr>
          <p:nvPr>
            <p:ph sz="half" idx="2"/>
          </p:nvPr>
        </p:nvSpPr>
        <p:spPr>
          <a:xfrm>
            <a:off x="839788" y="4040252"/>
            <a:ext cx="5157787" cy="2168270"/>
          </a:xfrm>
        </p:spPr>
        <p:txBody>
          <a:body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72200" y="4040252"/>
            <a:ext cx="5183188" cy="2168270"/>
          </a:xfrm>
        </p:spPr>
        <p:txBody>
          <a:bodyPr/>
          <a:lstStyle/>
          <a:p>
            <a:pPr lvl="0"/>
            <a:r>
              <a:rPr lang="en-US"/>
              <a:t>Click to edit Master text styles</a:t>
            </a:r>
          </a:p>
          <a:p>
            <a:pPr lvl="1"/>
            <a:r>
              <a:rPr lang="en-US"/>
              <a:t>Second level</a:t>
            </a:r>
          </a:p>
          <a:p>
            <a:pPr lvl="2"/>
            <a:r>
              <a:rPr lang="en-US"/>
              <a:t>Third level</a:t>
            </a:r>
          </a:p>
        </p:txBody>
      </p:sp>
      <p:cxnSp>
        <p:nvCxnSpPr>
          <p:cNvPr id="10" name="Straight Connector 9"/>
          <p:cNvCxnSpPr/>
          <p:nvPr userDrawn="1"/>
        </p:nvCxnSpPr>
        <p:spPr>
          <a:xfrm flipV="1">
            <a:off x="914401" y="1257300"/>
            <a:ext cx="10387519" cy="25150"/>
          </a:xfrm>
          <a:prstGeom prst="line">
            <a:avLst/>
          </a:prstGeom>
          <a:ln>
            <a:solidFill>
              <a:srgbClr val="58697D"/>
            </a:solidFill>
          </a:ln>
        </p:spPr>
        <p:style>
          <a:lnRef idx="1">
            <a:schemeClr val="accent1"/>
          </a:lnRef>
          <a:fillRef idx="0">
            <a:schemeClr val="accent1"/>
          </a:fillRef>
          <a:effectRef idx="0">
            <a:schemeClr val="accent1"/>
          </a:effectRef>
          <a:fontRef idx="minor">
            <a:schemeClr val="tx1"/>
          </a:fontRef>
        </p:style>
      </p:cxnSp>
      <p:sp>
        <p:nvSpPr>
          <p:cNvPr id="8" name="Date Placeholder 2"/>
          <p:cNvSpPr>
            <a:spLocks noGrp="1"/>
          </p:cNvSpPr>
          <p:nvPr>
            <p:ph type="dt" sz="half" idx="10"/>
          </p:nvPr>
        </p:nvSpPr>
        <p:spPr>
          <a:xfrm>
            <a:off x="838200" y="6356350"/>
            <a:ext cx="2743200" cy="365125"/>
          </a:xfrm>
        </p:spPr>
        <p:txBody>
          <a:bodyPr/>
          <a:lstStyle>
            <a:lvl1pPr>
              <a:defRPr sz="1500">
                <a:solidFill>
                  <a:schemeClr val="tx1"/>
                </a:solidFill>
              </a:defRPr>
            </a:lvl1pPr>
          </a:lstStyle>
          <a:p>
            <a:fld id="{68A54C1E-0D37-4DE6-BE77-C2E0A1CE6FBD}" type="datetime1">
              <a:rPr lang="en-US" smtClean="0"/>
              <a:pPr/>
              <a:t>6/12/2023</a:t>
            </a:fld>
            <a:endParaRPr lang="en-US" dirty="0"/>
          </a:p>
        </p:txBody>
      </p:sp>
      <p:sp>
        <p:nvSpPr>
          <p:cNvPr id="9" name="Footer Placeholder 3"/>
          <p:cNvSpPr>
            <a:spLocks noGrp="1"/>
          </p:cNvSpPr>
          <p:nvPr>
            <p:ph type="ftr" sz="quarter" idx="11"/>
          </p:nvPr>
        </p:nvSpPr>
        <p:spPr>
          <a:xfrm>
            <a:off x="4038600" y="6356350"/>
            <a:ext cx="4114800" cy="365125"/>
          </a:xfrm>
        </p:spPr>
        <p:txBody>
          <a:bodyPr/>
          <a:lstStyle>
            <a:lvl1pPr>
              <a:defRPr sz="1500">
                <a:solidFill>
                  <a:schemeClr val="tx1"/>
                </a:solidFill>
              </a:defRPr>
            </a:lvl1pPr>
          </a:lstStyle>
          <a:p>
            <a:r>
              <a:rPr lang="en-US" dirty="0"/>
              <a:t>Copyright © 2018 W. W. Norton &amp; Company </a:t>
            </a:r>
          </a:p>
        </p:txBody>
      </p:sp>
      <p:sp>
        <p:nvSpPr>
          <p:cNvPr id="11" name="Slide Number Placeholder 4"/>
          <p:cNvSpPr>
            <a:spLocks noGrp="1"/>
          </p:cNvSpPr>
          <p:nvPr>
            <p:ph type="sldNum" sz="quarter" idx="12"/>
          </p:nvPr>
        </p:nvSpPr>
        <p:spPr>
          <a:xfrm>
            <a:off x="8610600" y="6356350"/>
            <a:ext cx="2743200" cy="365125"/>
          </a:xfrm>
        </p:spPr>
        <p:txBody>
          <a:bodyPr/>
          <a:lstStyle>
            <a:lvl1pPr>
              <a:defRPr sz="1500">
                <a:solidFill>
                  <a:schemeClr val="tx1"/>
                </a:solidFill>
              </a:defRPr>
            </a:lvl1pPr>
          </a:lstStyle>
          <a:p>
            <a:fld id="{8B4A9805-B67D-5D4A-85DC-C8E27BA9210B}" type="slidenum">
              <a:rPr lang="en-US" smtClean="0"/>
              <a:pPr/>
              <a:t>‹#›</a:t>
            </a:fld>
            <a:endParaRPr lang="en-US" dirty="0"/>
          </a:p>
        </p:txBody>
      </p:sp>
    </p:spTree>
    <p:extLst>
      <p:ext uri="{BB962C8B-B14F-4D97-AF65-F5344CB8AC3E}">
        <p14:creationId xmlns:p14="http://schemas.microsoft.com/office/powerpoint/2010/main" val="2541045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60957"/>
            <a:ext cx="10515600" cy="624689"/>
          </a:xfrm>
        </p:spPr>
        <p:txBody>
          <a:bodyPr>
            <a:normAutofit/>
          </a:bodyPr>
          <a:lstStyle>
            <a:lvl1pPr algn="ctr">
              <a:defRPr sz="3200">
                <a:solidFill>
                  <a:srgbClr val="007B8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sz="1500">
                <a:solidFill>
                  <a:schemeClr val="tx1"/>
                </a:solidFill>
              </a:defRPr>
            </a:lvl1pPr>
          </a:lstStyle>
          <a:p>
            <a:fld id="{D922EA9E-93EA-4D59-9DC9-21C3728E2980}" type="datetime1">
              <a:rPr lang="en-US" smtClean="0"/>
              <a:pPr/>
              <a:t>6/12/2023</a:t>
            </a:fld>
            <a:endParaRPr lang="en-US" dirty="0"/>
          </a:p>
        </p:txBody>
      </p:sp>
      <p:sp>
        <p:nvSpPr>
          <p:cNvPr id="4" name="Footer Placeholder 3"/>
          <p:cNvSpPr>
            <a:spLocks noGrp="1"/>
          </p:cNvSpPr>
          <p:nvPr>
            <p:ph type="ftr" sz="quarter" idx="11"/>
          </p:nvPr>
        </p:nvSpPr>
        <p:spPr/>
        <p:txBody>
          <a:bodyPr/>
          <a:lstStyle>
            <a:lvl1pPr>
              <a:defRPr sz="1500">
                <a:solidFill>
                  <a:schemeClr val="tx1"/>
                </a:solidFill>
              </a:defRPr>
            </a:lvl1pPr>
          </a:lstStyle>
          <a:p>
            <a:r>
              <a:rPr lang="en-US" dirty="0"/>
              <a:t>Copyright © 2018 W. W. Norton &amp; Company </a:t>
            </a:r>
          </a:p>
        </p:txBody>
      </p:sp>
      <p:sp>
        <p:nvSpPr>
          <p:cNvPr id="5" name="Slide Number Placeholder 4"/>
          <p:cNvSpPr>
            <a:spLocks noGrp="1"/>
          </p:cNvSpPr>
          <p:nvPr>
            <p:ph type="sldNum" sz="quarter" idx="12"/>
          </p:nvPr>
        </p:nvSpPr>
        <p:spPr/>
        <p:txBody>
          <a:bodyPr/>
          <a:lstStyle>
            <a:lvl1pPr>
              <a:defRPr sz="1500">
                <a:solidFill>
                  <a:schemeClr val="tx1"/>
                </a:solidFill>
              </a:defRPr>
            </a:lvl1pPr>
          </a:lstStyle>
          <a:p>
            <a:fld id="{8B4A9805-B67D-5D4A-85DC-C8E27BA9210B}" type="slidenum">
              <a:rPr lang="en-US" smtClean="0"/>
              <a:pPr/>
              <a:t>‹#›</a:t>
            </a:fld>
            <a:endParaRPr lang="en-US" dirty="0"/>
          </a:p>
        </p:txBody>
      </p:sp>
      <p:cxnSp>
        <p:nvCxnSpPr>
          <p:cNvPr id="6" name="Straight Connector 5"/>
          <p:cNvCxnSpPr/>
          <p:nvPr userDrawn="1"/>
        </p:nvCxnSpPr>
        <p:spPr>
          <a:xfrm flipV="1">
            <a:off x="914401" y="1257300"/>
            <a:ext cx="10387519" cy="25150"/>
          </a:xfrm>
          <a:prstGeom prst="line">
            <a:avLst/>
          </a:prstGeom>
          <a:ln>
            <a:solidFill>
              <a:srgbClr val="5869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138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with description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007B80"/>
                </a:solidFill>
              </a:defRPr>
            </a:lvl1pPr>
          </a:lstStyle>
          <a:p>
            <a:r>
              <a:rPr lang="en-US"/>
              <a:t>Click to edit Master title style</a:t>
            </a:r>
            <a:endParaRPr lang="en-US" dirty="0"/>
          </a:p>
        </p:txBody>
      </p:sp>
      <p:sp>
        <p:nvSpPr>
          <p:cNvPr id="4" name="Text Placeholder 2"/>
          <p:cNvSpPr>
            <a:spLocks noGrp="1"/>
          </p:cNvSpPr>
          <p:nvPr>
            <p:ph type="body" sz="half" idx="2" hasCustomPrompt="1"/>
          </p:nvPr>
        </p:nvSpPr>
        <p:spPr>
          <a:xfrm>
            <a:off x="839788" y="2057400"/>
            <a:ext cx="3932237" cy="3811588"/>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add short description of video/audio content. Create unique link, ”Women in the 20th Century Video”.</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12" name="Picture Placeholder 3"/>
          <p:cNvSpPr>
            <a:spLocks noGrp="1"/>
          </p:cNvSpPr>
          <p:nvPr>
            <p:ph type="pic" sz="quarter" idx="13" hasCustomPrompt="1"/>
          </p:nvPr>
        </p:nvSpPr>
        <p:spPr>
          <a:xfrm>
            <a:off x="5183188" y="954088"/>
            <a:ext cx="6170612" cy="4906962"/>
          </a:xfrm>
        </p:spPr>
        <p:txBody>
          <a:bodyPr/>
          <a:lstStyle/>
          <a:p>
            <a:r>
              <a:rPr lang="en-US" dirty="0"/>
              <a:t>Add Screenshot of the Video</a:t>
            </a:r>
          </a:p>
        </p:txBody>
      </p:sp>
      <p:sp>
        <p:nvSpPr>
          <p:cNvPr id="5" name="Date Placeholder 4"/>
          <p:cNvSpPr>
            <a:spLocks noGrp="1"/>
          </p:cNvSpPr>
          <p:nvPr>
            <p:ph type="dt" sz="half" idx="10"/>
          </p:nvPr>
        </p:nvSpPr>
        <p:spPr/>
        <p:txBody>
          <a:bodyPr/>
          <a:lstStyle>
            <a:lvl1pPr>
              <a:defRPr sz="1500">
                <a:solidFill>
                  <a:schemeClr val="tx1"/>
                </a:solidFill>
              </a:defRPr>
            </a:lvl1pPr>
          </a:lstStyle>
          <a:p>
            <a:fld id="{2E9E20B7-BA67-484C-A6B9-70DEBBFB29A5}" type="datetime1">
              <a:rPr lang="en-US" smtClean="0"/>
              <a:pPr/>
              <a:t>6/12/2023</a:t>
            </a:fld>
            <a:endParaRPr lang="en-US" dirty="0"/>
          </a:p>
        </p:txBody>
      </p:sp>
      <p:sp>
        <p:nvSpPr>
          <p:cNvPr id="6" name="Footer Placeholder 5"/>
          <p:cNvSpPr>
            <a:spLocks noGrp="1"/>
          </p:cNvSpPr>
          <p:nvPr>
            <p:ph type="ftr" sz="quarter" idx="11"/>
          </p:nvPr>
        </p:nvSpPr>
        <p:spPr/>
        <p:txBody>
          <a:bodyPr/>
          <a:lstStyle>
            <a:lvl1pPr>
              <a:defRPr sz="1500">
                <a:solidFill>
                  <a:schemeClr val="tx1"/>
                </a:solidFill>
              </a:defRPr>
            </a:lvl1pPr>
          </a:lstStyle>
          <a:p>
            <a:r>
              <a:rPr lang="en-US" dirty="0"/>
              <a:t>Copyright © 2018 W. W. Norton &amp; Company </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8B4A9805-B67D-5D4A-85DC-C8E27BA9210B}" type="slidenum">
              <a:rPr lang="en-US" smtClean="0"/>
              <a:pPr/>
              <a:t>‹#›</a:t>
            </a:fld>
            <a:endParaRPr lang="en-US" dirty="0"/>
          </a:p>
        </p:txBody>
      </p:sp>
      <p:cxnSp>
        <p:nvCxnSpPr>
          <p:cNvPr id="8" name="Straight Connector 7"/>
          <p:cNvCxnSpPr/>
          <p:nvPr userDrawn="1"/>
        </p:nvCxnSpPr>
        <p:spPr>
          <a:xfrm flipV="1">
            <a:off x="914401" y="2049681"/>
            <a:ext cx="3857624" cy="7719"/>
          </a:xfrm>
          <a:prstGeom prst="line">
            <a:avLst/>
          </a:prstGeom>
          <a:ln>
            <a:solidFill>
              <a:srgbClr val="5869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590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007B80"/>
                </a:solidFill>
              </a:defRPr>
            </a:lvl1pPr>
          </a:lstStyle>
          <a:p>
            <a:r>
              <a:rPr lang="en-US"/>
              <a:t>Click to edit Master title style</a:t>
            </a:r>
          </a:p>
        </p:txBody>
      </p:sp>
      <p:sp>
        <p:nvSpPr>
          <p:cNvPr id="4" name="Text Placeholder 2"/>
          <p:cNvSpPr>
            <a:spLocks noGrp="1"/>
          </p:cNvSpPr>
          <p:nvPr>
            <p:ph type="body" sz="half" idx="2"/>
          </p:nvPr>
        </p:nvSpPr>
        <p:spPr>
          <a:xfrm>
            <a:off x="839788" y="2230654"/>
            <a:ext cx="3932237" cy="34650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3"/>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lvl1pPr>
              <a:defRPr sz="1500">
                <a:solidFill>
                  <a:schemeClr val="tx1"/>
                </a:solidFill>
              </a:defRPr>
            </a:lvl1pPr>
          </a:lstStyle>
          <a:p>
            <a:fld id="{122D1A5B-F313-442A-BD56-0E809615875A}" type="datetime1">
              <a:rPr lang="en-US" smtClean="0"/>
              <a:pPr/>
              <a:t>6/12/2023</a:t>
            </a:fld>
            <a:endParaRPr lang="en-US" dirty="0"/>
          </a:p>
        </p:txBody>
      </p:sp>
      <p:sp>
        <p:nvSpPr>
          <p:cNvPr id="6" name="Footer Placeholder 5"/>
          <p:cNvSpPr>
            <a:spLocks noGrp="1"/>
          </p:cNvSpPr>
          <p:nvPr>
            <p:ph type="ftr" sz="quarter" idx="11"/>
          </p:nvPr>
        </p:nvSpPr>
        <p:spPr/>
        <p:txBody>
          <a:bodyPr/>
          <a:lstStyle>
            <a:lvl1pPr>
              <a:defRPr sz="1500">
                <a:solidFill>
                  <a:schemeClr val="tx1"/>
                </a:solidFill>
              </a:defRPr>
            </a:lvl1pPr>
          </a:lstStyle>
          <a:p>
            <a:r>
              <a:rPr lang="en-US" dirty="0"/>
              <a:t>Copyright © 2018 W. W. Norton &amp; Company </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8B4A9805-B67D-5D4A-85DC-C8E27BA9210B}" type="slidenum">
              <a:rPr lang="en-US" smtClean="0"/>
              <a:pPr/>
              <a:t>‹#›</a:t>
            </a:fld>
            <a:endParaRPr lang="en-US" dirty="0"/>
          </a:p>
        </p:txBody>
      </p:sp>
      <p:cxnSp>
        <p:nvCxnSpPr>
          <p:cNvPr id="8" name="Straight Connector 7"/>
          <p:cNvCxnSpPr/>
          <p:nvPr userDrawn="1"/>
        </p:nvCxnSpPr>
        <p:spPr>
          <a:xfrm flipV="1">
            <a:off x="914401" y="2049681"/>
            <a:ext cx="3857624" cy="7719"/>
          </a:xfrm>
          <a:prstGeom prst="line">
            <a:avLst/>
          </a:prstGeom>
          <a:ln>
            <a:solidFill>
              <a:srgbClr val="5869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812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BCA6-F769-8EA3-C0F7-A4B94324C1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DC82A-75DE-5D80-D088-200E6F396C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8A741-9987-994B-1DA1-FBB7D9D5582B}"/>
              </a:ext>
            </a:extLst>
          </p:cNvPr>
          <p:cNvSpPr>
            <a:spLocks noGrp="1"/>
          </p:cNvSpPr>
          <p:nvPr>
            <p:ph type="dt" sz="half" idx="10"/>
          </p:nvPr>
        </p:nvSpPr>
        <p:spPr/>
        <p:txBody>
          <a:bodyPr/>
          <a:lstStyle/>
          <a:p>
            <a:fld id="{EF673857-ED0D-413A-B089-E09D93A52642}" type="datetimeFigureOut">
              <a:rPr lang="en-US" smtClean="0"/>
              <a:t>6/12/2023</a:t>
            </a:fld>
            <a:endParaRPr lang="en-US"/>
          </a:p>
        </p:txBody>
      </p:sp>
      <p:sp>
        <p:nvSpPr>
          <p:cNvPr id="5" name="Footer Placeholder 4">
            <a:extLst>
              <a:ext uri="{FF2B5EF4-FFF2-40B4-BE49-F238E27FC236}">
                <a16:creationId xmlns:a16="http://schemas.microsoft.com/office/drawing/2014/main" id="{BD543548-A6A0-674E-5266-7CFDBA007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2FD4A5-A683-E965-6BD6-D047B3BC90CF}"/>
              </a:ext>
            </a:extLst>
          </p:cNvPr>
          <p:cNvSpPr>
            <a:spLocks noGrp="1"/>
          </p:cNvSpPr>
          <p:nvPr>
            <p:ph type="sldNum" sz="quarter" idx="12"/>
          </p:nvPr>
        </p:nvSpPr>
        <p:spPr/>
        <p:txBody>
          <a:bodyPr/>
          <a:lstStyle/>
          <a:p>
            <a:fld id="{C013F0EB-7FDE-45E8-B45F-395BC34F7B82}" type="slidenum">
              <a:rPr lang="en-US" smtClean="0"/>
              <a:t>‹#›</a:t>
            </a:fld>
            <a:endParaRPr lang="en-US"/>
          </a:p>
        </p:txBody>
      </p:sp>
    </p:spTree>
    <p:extLst>
      <p:ext uri="{BB962C8B-B14F-4D97-AF65-F5344CB8AC3E}">
        <p14:creationId xmlns:p14="http://schemas.microsoft.com/office/powerpoint/2010/main" val="1070700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cessible Display Equations">
    <p:bg>
      <p:bgPr>
        <a:solidFill>
          <a:srgbClr val="FFFFFF"/>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464F6C1-F2F9-594E-AEB6-953F8DE910C0}"/>
              </a:ext>
            </a:extLst>
          </p:cNvPr>
          <p:cNvSpPr>
            <a:spLocks noGrp="1"/>
          </p:cNvSpPr>
          <p:nvPr>
            <p:ph type="title"/>
          </p:nvPr>
        </p:nvSpPr>
        <p:spPr>
          <a:xfrm>
            <a:off x="838199" y="660400"/>
            <a:ext cx="10515600" cy="624689"/>
          </a:xfrm>
        </p:spPr>
        <p:txBody>
          <a:bodyPr>
            <a:normAutofit/>
          </a:bodyPr>
          <a:lstStyle>
            <a:lvl1pPr>
              <a:defRPr sz="3200">
                <a:solidFill>
                  <a:srgbClr val="007B80"/>
                </a:solidFill>
              </a:defRPr>
            </a:lvl1pPr>
          </a:lstStyle>
          <a:p>
            <a:r>
              <a:rPr lang="en-US"/>
              <a:t>Click to edit Master title style</a:t>
            </a:r>
            <a:endParaRPr lang="en-US" dirty="0"/>
          </a:p>
        </p:txBody>
      </p:sp>
      <p:sp>
        <p:nvSpPr>
          <p:cNvPr id="14" name="Content Placeholder 1">
            <a:extLst>
              <a:ext uri="{FF2B5EF4-FFF2-40B4-BE49-F238E27FC236}">
                <a16:creationId xmlns:a16="http://schemas.microsoft.com/office/drawing/2014/main" id="{266A8B3E-9539-4748-BDCD-9C3904F91034}"/>
              </a:ext>
            </a:extLst>
          </p:cNvPr>
          <p:cNvSpPr>
            <a:spLocks noGrp="1"/>
          </p:cNvSpPr>
          <p:nvPr>
            <p:ph sz="quarter" idx="10" hasCustomPrompt="1"/>
          </p:nvPr>
        </p:nvSpPr>
        <p:spPr>
          <a:xfrm>
            <a:off x="838200" y="1459431"/>
            <a:ext cx="11207496" cy="464058"/>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400">
                <a:latin typeface="+mj-lt"/>
                <a:ea typeface="Verdana" charset="0"/>
                <a:cs typeface="Verdana" charset="0"/>
              </a:defRPr>
            </a:lvl1pPr>
          </a:lstStyle>
          <a:p>
            <a:pPr lvl="0"/>
            <a:r>
              <a:rPr lang="en-US" dirty="0"/>
              <a:t>This is the first placeholder. Create equation and display below this placeholder. </a:t>
            </a:r>
          </a:p>
        </p:txBody>
      </p:sp>
      <p:sp>
        <p:nvSpPr>
          <p:cNvPr id="15" name="Content Placeholder 2">
            <a:extLst>
              <a:ext uri="{FF2B5EF4-FFF2-40B4-BE49-F238E27FC236}">
                <a16:creationId xmlns:a16="http://schemas.microsoft.com/office/drawing/2014/main" id="{B6847687-B6D3-6B4C-A086-0D3A7BDCC936}"/>
              </a:ext>
            </a:extLst>
          </p:cNvPr>
          <p:cNvSpPr>
            <a:spLocks noGrp="1"/>
          </p:cNvSpPr>
          <p:nvPr>
            <p:ph sz="quarter" idx="12" hasCustomPrompt="1"/>
          </p:nvPr>
        </p:nvSpPr>
        <p:spPr>
          <a:xfrm>
            <a:off x="838200" y="3024937"/>
            <a:ext cx="11207496" cy="464058"/>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400">
                <a:latin typeface="+mj-lt"/>
                <a:ea typeface="Verdana" charset="0"/>
                <a:cs typeface="Verdana" charset="0"/>
              </a:defRPr>
            </a:lvl1pPr>
          </a:lstStyle>
          <a:p>
            <a:pPr lvl="0"/>
            <a:r>
              <a:rPr lang="en-US" dirty="0"/>
              <a:t>This is the second placeholder. Avoid inline equations. </a:t>
            </a:r>
          </a:p>
        </p:txBody>
      </p:sp>
      <p:sp>
        <p:nvSpPr>
          <p:cNvPr id="16" name="Content Placeholder 3">
            <a:extLst>
              <a:ext uri="{FF2B5EF4-FFF2-40B4-BE49-F238E27FC236}">
                <a16:creationId xmlns:a16="http://schemas.microsoft.com/office/drawing/2014/main" id="{19CB48E5-DB50-F74A-810F-D171B6B8F234}"/>
              </a:ext>
            </a:extLst>
          </p:cNvPr>
          <p:cNvSpPr>
            <a:spLocks noGrp="1"/>
          </p:cNvSpPr>
          <p:nvPr>
            <p:ph sz="quarter" idx="14" hasCustomPrompt="1"/>
          </p:nvPr>
        </p:nvSpPr>
        <p:spPr>
          <a:xfrm>
            <a:off x="838199" y="4590443"/>
            <a:ext cx="11207497" cy="891540"/>
          </a:xfrm>
        </p:spPr>
        <p:txBody>
          <a:bodyPr>
            <a:normAutofit/>
          </a:bodyPr>
          <a:lstStyle>
            <a:lvl1pPr>
              <a:defRPr sz="2400">
                <a:latin typeface="+mj-lt"/>
                <a:ea typeface="Verdana" charset="0"/>
                <a:cs typeface="Verdana" charset="0"/>
              </a:defRPr>
            </a:lvl1pPr>
          </a:lstStyle>
          <a:p>
            <a:pPr lvl="0"/>
            <a:r>
              <a:rPr lang="en-US" dirty="0"/>
              <a:t>This is the third placeholder. Check Reading Order. Compositor will flatten equations and add alt text to the image. </a:t>
            </a:r>
          </a:p>
        </p:txBody>
      </p:sp>
      <p:cxnSp>
        <p:nvCxnSpPr>
          <p:cNvPr id="6" name="Straight Connector 5"/>
          <p:cNvCxnSpPr/>
          <p:nvPr userDrawn="1"/>
        </p:nvCxnSpPr>
        <p:spPr>
          <a:xfrm flipV="1">
            <a:off x="914401" y="1257300"/>
            <a:ext cx="10387519" cy="25150"/>
          </a:xfrm>
          <a:prstGeom prst="line">
            <a:avLst/>
          </a:prstGeom>
          <a:ln>
            <a:solidFill>
              <a:srgbClr val="58697D"/>
            </a:solidFill>
          </a:ln>
        </p:spPr>
        <p:style>
          <a:lnRef idx="1">
            <a:schemeClr val="accent1"/>
          </a:lnRef>
          <a:fillRef idx="0">
            <a:schemeClr val="accent1"/>
          </a:fillRef>
          <a:effectRef idx="0">
            <a:schemeClr val="accent1"/>
          </a:effectRef>
          <a:fontRef idx="minor">
            <a:schemeClr val="tx1"/>
          </a:fontRef>
        </p:style>
      </p:cxnSp>
      <p:sp>
        <p:nvSpPr>
          <p:cNvPr id="7" name="Date Placeholder 2"/>
          <p:cNvSpPr>
            <a:spLocks noGrp="1"/>
          </p:cNvSpPr>
          <p:nvPr>
            <p:ph type="dt" sz="half" idx="15"/>
          </p:nvPr>
        </p:nvSpPr>
        <p:spPr>
          <a:xfrm>
            <a:off x="838200" y="6356350"/>
            <a:ext cx="2743200" cy="365125"/>
          </a:xfrm>
        </p:spPr>
        <p:txBody>
          <a:bodyPr/>
          <a:lstStyle>
            <a:lvl1pPr>
              <a:defRPr sz="1500">
                <a:solidFill>
                  <a:schemeClr val="tx1"/>
                </a:solidFill>
              </a:defRPr>
            </a:lvl1pPr>
          </a:lstStyle>
          <a:p>
            <a:fld id="{A6D8E04A-4BEE-4B2A-B523-6ACF5A6E96D8}" type="datetime1">
              <a:rPr lang="en-US" smtClean="0"/>
              <a:pPr/>
              <a:t>6/12/2023</a:t>
            </a:fld>
            <a:endParaRPr lang="en-US" dirty="0"/>
          </a:p>
        </p:txBody>
      </p:sp>
      <p:sp>
        <p:nvSpPr>
          <p:cNvPr id="8" name="Footer Placeholder 3"/>
          <p:cNvSpPr>
            <a:spLocks noGrp="1"/>
          </p:cNvSpPr>
          <p:nvPr>
            <p:ph type="ftr" sz="quarter" idx="11"/>
          </p:nvPr>
        </p:nvSpPr>
        <p:spPr>
          <a:xfrm>
            <a:off x="4038600" y="6356350"/>
            <a:ext cx="4114800" cy="365125"/>
          </a:xfrm>
        </p:spPr>
        <p:txBody>
          <a:bodyPr/>
          <a:lstStyle>
            <a:lvl1pPr>
              <a:defRPr sz="1500">
                <a:solidFill>
                  <a:schemeClr val="tx1"/>
                </a:solidFill>
              </a:defRPr>
            </a:lvl1pPr>
          </a:lstStyle>
          <a:p>
            <a:r>
              <a:rPr lang="en-US" dirty="0"/>
              <a:t>Copyright © 2018 W. W. Norton &amp; Company </a:t>
            </a:r>
          </a:p>
        </p:txBody>
      </p:sp>
      <p:sp>
        <p:nvSpPr>
          <p:cNvPr id="9" name="Slide Number Placeholder 4"/>
          <p:cNvSpPr>
            <a:spLocks noGrp="1"/>
          </p:cNvSpPr>
          <p:nvPr>
            <p:ph type="sldNum" sz="quarter" idx="16"/>
          </p:nvPr>
        </p:nvSpPr>
        <p:spPr>
          <a:xfrm>
            <a:off x="8610600" y="6356350"/>
            <a:ext cx="2743200" cy="365125"/>
          </a:xfrm>
        </p:spPr>
        <p:txBody>
          <a:bodyPr/>
          <a:lstStyle>
            <a:lvl1pPr>
              <a:defRPr>
                <a:solidFill>
                  <a:schemeClr val="tx1"/>
                </a:solidFill>
              </a:defRPr>
            </a:lvl1pPr>
          </a:lstStyle>
          <a:p>
            <a:fld id="{8B4A9805-B67D-5D4A-85DC-C8E27BA9210B}" type="slidenum">
              <a:rPr lang="en-US" smtClean="0"/>
              <a:pPr/>
              <a:t>‹#›</a:t>
            </a:fld>
            <a:endParaRPr lang="en-US" dirty="0"/>
          </a:p>
        </p:txBody>
      </p:sp>
    </p:spTree>
    <p:extLst>
      <p:ext uri="{BB962C8B-B14F-4D97-AF65-F5344CB8AC3E}">
        <p14:creationId xmlns:p14="http://schemas.microsoft.com/office/powerpoint/2010/main" val="247157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cessible Inline Equations">
    <p:bg>
      <p:bgPr>
        <a:solidFill>
          <a:srgbClr val="FFFFFF"/>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838200" y="660633"/>
            <a:ext cx="10515600" cy="624689"/>
          </a:xfrm>
        </p:spPr>
        <p:txBody>
          <a:bodyPr>
            <a:normAutofit/>
          </a:bodyPr>
          <a:lstStyle>
            <a:lvl1pPr>
              <a:defRPr sz="3200">
                <a:solidFill>
                  <a:srgbClr val="007B80"/>
                </a:solidFill>
              </a:defRPr>
            </a:lvl1pPr>
          </a:lstStyle>
          <a:p>
            <a:r>
              <a:rPr lang="en-US"/>
              <a:t>Click to edit Master title style</a:t>
            </a:r>
          </a:p>
        </p:txBody>
      </p:sp>
      <p:sp>
        <p:nvSpPr>
          <p:cNvPr id="19" name="Content Placeholder 1">
            <a:extLst>
              <a:ext uri="{FF2B5EF4-FFF2-40B4-BE49-F238E27FC236}">
                <a16:creationId xmlns:a16="http://schemas.microsoft.com/office/drawing/2014/main" id="{02396F16-A1A2-3D48-A658-9450CA7994B6}"/>
              </a:ext>
            </a:extLst>
          </p:cNvPr>
          <p:cNvSpPr>
            <a:spLocks noGrp="1"/>
          </p:cNvSpPr>
          <p:nvPr>
            <p:ph sz="quarter" idx="18" hasCustomPrompt="1"/>
          </p:nvPr>
        </p:nvSpPr>
        <p:spPr>
          <a:xfrm>
            <a:off x="838199" y="1455738"/>
            <a:ext cx="10525125" cy="599204"/>
          </a:xfrm>
        </p:spPr>
        <p:txBody>
          <a:bodyPr>
            <a:normAutofit/>
          </a:bodyPr>
          <a:lstStyle>
            <a:lvl1pPr>
              <a:defRPr sz="2400"/>
            </a:lvl1pPr>
            <a:lvl2pPr marL="457200" indent="0">
              <a:buNone/>
              <a:defRPr/>
            </a:lvl2pPr>
          </a:lstStyle>
          <a:p>
            <a:pPr lvl="0"/>
            <a:r>
              <a:rPr lang="en-US" sz="2400" dirty="0"/>
              <a:t>This is the first placeholder. I will create an equation here: </a:t>
            </a:r>
            <a:endParaRPr lang="en-US" dirty="0"/>
          </a:p>
        </p:txBody>
      </p:sp>
      <p:sp>
        <p:nvSpPr>
          <p:cNvPr id="22" name="Content Placeholder 2">
            <a:extLst>
              <a:ext uri="{FF2B5EF4-FFF2-40B4-BE49-F238E27FC236}">
                <a16:creationId xmlns:a16="http://schemas.microsoft.com/office/drawing/2014/main" id="{230DF612-BCBF-B44D-9FA4-F317AB91893F}"/>
              </a:ext>
            </a:extLst>
          </p:cNvPr>
          <p:cNvSpPr>
            <a:spLocks noGrp="1"/>
          </p:cNvSpPr>
          <p:nvPr>
            <p:ph sz="quarter" idx="17" hasCustomPrompt="1"/>
          </p:nvPr>
        </p:nvSpPr>
        <p:spPr>
          <a:xfrm>
            <a:off x="838199" y="2703513"/>
            <a:ext cx="10525125" cy="984250"/>
          </a:xfrm>
        </p:spPr>
        <p:txBody>
          <a:bodyPr/>
          <a:lstStyle>
            <a:lvl1pPr>
              <a:defRPr sz="2400"/>
            </a:lvl1pPr>
            <a:lvl3pPr marL="914400" indent="0">
              <a:buNone/>
              <a:defRPr/>
            </a:lvl3pPr>
            <a:lvl4pPr marL="1371600" indent="0">
              <a:buNone/>
              <a:defRPr/>
            </a:lvl4pPr>
            <a:lvl5pPr marL="1828800" indent="0">
              <a:buNone/>
              <a:defRPr/>
            </a:lvl5pPr>
          </a:lstStyle>
          <a:p>
            <a:pPr lvl="0"/>
            <a:r>
              <a:rPr lang="en-US" dirty="0"/>
              <a:t>This placeholder follows the equation. Equations must be displayed separately from text. Placeholder can be sized and repositioned to appear inline/close to equation.</a:t>
            </a:r>
          </a:p>
        </p:txBody>
      </p:sp>
      <p:sp>
        <p:nvSpPr>
          <p:cNvPr id="24" name="Content Placeholder 3">
            <a:extLst>
              <a:ext uri="{FF2B5EF4-FFF2-40B4-BE49-F238E27FC236}">
                <a16:creationId xmlns:a16="http://schemas.microsoft.com/office/drawing/2014/main" id="{9EC10924-71DE-FB49-89FF-EE6CCB140107}"/>
              </a:ext>
            </a:extLst>
          </p:cNvPr>
          <p:cNvSpPr>
            <a:spLocks noGrp="1"/>
          </p:cNvSpPr>
          <p:nvPr>
            <p:ph sz="quarter" idx="19" hasCustomPrompt="1"/>
          </p:nvPr>
        </p:nvSpPr>
        <p:spPr>
          <a:xfrm>
            <a:off x="813898" y="4243189"/>
            <a:ext cx="10539902" cy="1135056"/>
          </a:xfrm>
        </p:spPr>
        <p:txBody>
          <a:bodyPr>
            <a:normAutofit/>
          </a:bodyPr>
          <a:lstStyle>
            <a:lvl1pPr>
              <a:defRPr sz="2400"/>
            </a:lvl1pPr>
            <a:lvl2pPr marL="457200" indent="0">
              <a:buNone/>
              <a:defRPr/>
            </a:lvl2pPr>
          </a:lstStyle>
          <a:p>
            <a:pPr lvl="0"/>
            <a:r>
              <a:rPr lang="en-US" sz="2400" dirty="0"/>
              <a:t>This is another text placeholder. If additional placeholders must be created, enter the Slide Master and click “Insert Placeholder” within the Ribbon. DO NOT add text boxes. Check the Reading Order in the Selection Pane.</a:t>
            </a:r>
            <a:endParaRPr lang="en-US" dirty="0"/>
          </a:p>
        </p:txBody>
      </p:sp>
      <p:cxnSp>
        <p:nvCxnSpPr>
          <p:cNvPr id="6" name="Straight Connector 5"/>
          <p:cNvCxnSpPr/>
          <p:nvPr userDrawn="1"/>
        </p:nvCxnSpPr>
        <p:spPr>
          <a:xfrm flipV="1">
            <a:off x="914401" y="1257300"/>
            <a:ext cx="10387519" cy="25150"/>
          </a:xfrm>
          <a:prstGeom prst="line">
            <a:avLst/>
          </a:prstGeom>
          <a:ln>
            <a:solidFill>
              <a:srgbClr val="58697D"/>
            </a:solidFill>
          </a:ln>
        </p:spPr>
        <p:style>
          <a:lnRef idx="1">
            <a:schemeClr val="accent1"/>
          </a:lnRef>
          <a:fillRef idx="0">
            <a:schemeClr val="accent1"/>
          </a:fillRef>
          <a:effectRef idx="0">
            <a:schemeClr val="accent1"/>
          </a:effectRef>
          <a:fontRef idx="minor">
            <a:schemeClr val="tx1"/>
          </a:fontRef>
        </p:style>
      </p:cxnSp>
      <p:sp>
        <p:nvSpPr>
          <p:cNvPr id="7" name="Date Placeholder 2"/>
          <p:cNvSpPr>
            <a:spLocks noGrp="1"/>
          </p:cNvSpPr>
          <p:nvPr>
            <p:ph type="dt" sz="half" idx="10"/>
          </p:nvPr>
        </p:nvSpPr>
        <p:spPr>
          <a:xfrm>
            <a:off x="838200" y="6356350"/>
            <a:ext cx="2743200" cy="365125"/>
          </a:xfrm>
        </p:spPr>
        <p:txBody>
          <a:bodyPr/>
          <a:lstStyle>
            <a:lvl1pPr>
              <a:defRPr>
                <a:solidFill>
                  <a:schemeClr val="tx1"/>
                </a:solidFill>
              </a:defRPr>
            </a:lvl1pPr>
          </a:lstStyle>
          <a:p>
            <a:fld id="{D9A06160-A27C-421F-9A86-2B8F525B9CC7}" type="datetime1">
              <a:rPr lang="en-US" smtClean="0"/>
              <a:pPr/>
              <a:t>6/12/2023</a:t>
            </a:fld>
            <a:endParaRPr lang="en-US" dirty="0"/>
          </a:p>
        </p:txBody>
      </p:sp>
      <p:sp>
        <p:nvSpPr>
          <p:cNvPr id="8" name="Footer Placeholder 3"/>
          <p:cNvSpPr>
            <a:spLocks noGrp="1"/>
          </p:cNvSpPr>
          <p:nvPr>
            <p:ph type="ftr" sz="quarter" idx="11"/>
          </p:nvPr>
        </p:nvSpPr>
        <p:spPr>
          <a:xfrm>
            <a:off x="4038600" y="6356350"/>
            <a:ext cx="4114800" cy="365125"/>
          </a:xfrm>
        </p:spPr>
        <p:txBody>
          <a:bodyPr/>
          <a:lstStyle>
            <a:lvl1pPr>
              <a:defRPr sz="1500">
                <a:solidFill>
                  <a:schemeClr val="tx1"/>
                </a:solidFill>
              </a:defRPr>
            </a:lvl1pPr>
          </a:lstStyle>
          <a:p>
            <a:r>
              <a:rPr lang="en-US" dirty="0"/>
              <a:t>Copyright © 2018 W. W. Norton &amp; Company </a:t>
            </a:r>
          </a:p>
        </p:txBody>
      </p:sp>
      <p:sp>
        <p:nvSpPr>
          <p:cNvPr id="9" name="Slide Number Placeholder 4"/>
          <p:cNvSpPr>
            <a:spLocks noGrp="1"/>
          </p:cNvSpPr>
          <p:nvPr>
            <p:ph type="sldNum" sz="quarter" idx="12"/>
          </p:nvPr>
        </p:nvSpPr>
        <p:spPr>
          <a:xfrm>
            <a:off x="8610600" y="6356350"/>
            <a:ext cx="2743200" cy="365125"/>
          </a:xfrm>
        </p:spPr>
        <p:txBody>
          <a:bodyPr/>
          <a:lstStyle>
            <a:lvl1pPr>
              <a:defRPr sz="1500">
                <a:solidFill>
                  <a:schemeClr val="tx1"/>
                </a:solidFill>
              </a:defRPr>
            </a:lvl1pPr>
          </a:lstStyle>
          <a:p>
            <a:fld id="{8B4A9805-B67D-5D4A-85DC-C8E27BA9210B}" type="slidenum">
              <a:rPr lang="en-US" smtClean="0"/>
              <a:pPr/>
              <a:t>‹#›</a:t>
            </a:fld>
            <a:endParaRPr lang="en-US" dirty="0"/>
          </a:p>
        </p:txBody>
      </p:sp>
    </p:spTree>
    <p:extLst>
      <p:ext uri="{BB962C8B-B14F-4D97-AF65-F5344CB8AC3E}">
        <p14:creationId xmlns:p14="http://schemas.microsoft.com/office/powerpoint/2010/main" val="223365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losing Credits">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a:solidFill>
                  <a:srgbClr val="007B80"/>
                </a:solidFill>
              </a:defRPr>
            </a:lvl1pPr>
          </a:lstStyle>
          <a:p>
            <a:r>
              <a:rPr lang="en-US" dirty="0"/>
              <a:t>Click to Add Title</a:t>
            </a:r>
          </a:p>
        </p:txBody>
      </p:sp>
      <p:sp>
        <p:nvSpPr>
          <p:cNvPr id="3" name="Content Placeholder 2"/>
          <p:cNvSpPr>
            <a:spLocks noGrp="1"/>
          </p:cNvSpPr>
          <p:nvPr>
            <p:ph idx="1"/>
          </p:nvPr>
        </p:nvSpPr>
        <p:spPr>
          <a:xfrm>
            <a:off x="838200" y="1456791"/>
            <a:ext cx="8552234" cy="4755473"/>
          </a:xfrm>
        </p:spPr>
        <p:txBody>
          <a:bodyPr/>
          <a:lstStyle>
            <a:lvl1pPr marL="0" indent="0">
              <a:buNone/>
              <a:defRPr sz="2400" b="0" i="0">
                <a:latin typeface="+mj-lt"/>
                <a:ea typeface="Cambria" charset="0"/>
                <a:cs typeface="Cambria" charset="0"/>
              </a:defRPr>
            </a:lvl1pPr>
            <a:lvl2pPr marL="571500" indent="-227013">
              <a:tabLst/>
              <a:defRPr b="0" i="0">
                <a:latin typeface="+mj-lt"/>
                <a:ea typeface="Calibri" charset="0"/>
                <a:cs typeface="Calibri" charset="0"/>
              </a:defRPr>
            </a:lvl2pPr>
            <a:lvl3pPr marL="1030288" indent="-225425">
              <a:tabLst/>
              <a:defRPr b="0">
                <a:latin typeface="+mj-lt"/>
              </a:defRPr>
            </a:lvl3pPr>
            <a:lvl4pPr marL="1490663" indent="-233363">
              <a:tabLst/>
              <a:defRPr b="0">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p:cNvCxnSpPr/>
          <p:nvPr userDrawn="1"/>
        </p:nvCxnSpPr>
        <p:spPr>
          <a:xfrm flipV="1">
            <a:off x="914401" y="1257300"/>
            <a:ext cx="10387519" cy="25150"/>
          </a:xfrm>
          <a:prstGeom prst="line">
            <a:avLst/>
          </a:prstGeom>
          <a:ln>
            <a:solidFill>
              <a:srgbClr val="58697D"/>
            </a:solidFill>
          </a:ln>
        </p:spPr>
        <p:style>
          <a:lnRef idx="1">
            <a:schemeClr val="accent1"/>
          </a:lnRef>
          <a:fillRef idx="0">
            <a:schemeClr val="accent1"/>
          </a:fillRef>
          <a:effectRef idx="0">
            <a:schemeClr val="accent1"/>
          </a:effectRef>
          <a:fontRef idx="minor">
            <a:schemeClr val="tx1"/>
          </a:fontRef>
        </p:style>
      </p:cxnSp>
      <p:sp>
        <p:nvSpPr>
          <p:cNvPr id="6" name="Date Placeholder 2"/>
          <p:cNvSpPr>
            <a:spLocks noGrp="1"/>
          </p:cNvSpPr>
          <p:nvPr>
            <p:ph type="dt" sz="half" idx="10"/>
          </p:nvPr>
        </p:nvSpPr>
        <p:spPr>
          <a:xfrm>
            <a:off x="838200" y="6356350"/>
            <a:ext cx="2743200" cy="365125"/>
          </a:xfrm>
        </p:spPr>
        <p:txBody>
          <a:bodyPr/>
          <a:lstStyle>
            <a:lvl1pPr>
              <a:defRPr sz="1500">
                <a:solidFill>
                  <a:schemeClr val="tx1"/>
                </a:solidFill>
                <a:latin typeface="Calibri" panose="020F0502020204030204" pitchFamily="34" charset="0"/>
                <a:cs typeface="Calibri" panose="020F0502020204030204" pitchFamily="34" charset="0"/>
              </a:defRPr>
            </a:lvl1pPr>
          </a:lstStyle>
          <a:p>
            <a:fld id="{4549E56A-E66F-40D6-82DB-8D68EACC623B}" type="datetime1">
              <a:rPr lang="en-US" smtClean="0"/>
              <a:pPr/>
              <a:t>6/12/2023</a:t>
            </a:fld>
            <a:endParaRPr lang="en-US" dirty="0"/>
          </a:p>
        </p:txBody>
      </p:sp>
      <p:sp>
        <p:nvSpPr>
          <p:cNvPr id="7" name="Footer Placeholder 3"/>
          <p:cNvSpPr>
            <a:spLocks noGrp="1"/>
          </p:cNvSpPr>
          <p:nvPr>
            <p:ph type="ftr" sz="quarter" idx="11"/>
          </p:nvPr>
        </p:nvSpPr>
        <p:spPr>
          <a:xfrm>
            <a:off x="4038600" y="6356350"/>
            <a:ext cx="4114800" cy="365125"/>
          </a:xfrm>
        </p:spPr>
        <p:txBody>
          <a:bodyPr/>
          <a:lstStyle>
            <a:lvl1pPr>
              <a:defRPr sz="1500">
                <a:solidFill>
                  <a:schemeClr val="tx1"/>
                </a:solidFill>
                <a:latin typeface="Calibri" panose="020F0502020204030204" pitchFamily="34" charset="0"/>
                <a:cs typeface="Calibri" panose="020F0502020204030204" pitchFamily="34" charset="0"/>
              </a:defRPr>
            </a:lvl1pPr>
          </a:lstStyle>
          <a:p>
            <a:r>
              <a:rPr lang="en-US" dirty="0"/>
              <a:t>Copyright © 2018 W. W. Norton &amp; Company </a:t>
            </a:r>
          </a:p>
        </p:txBody>
      </p:sp>
      <p:sp>
        <p:nvSpPr>
          <p:cNvPr id="8" name="Slide Number Placeholder 4"/>
          <p:cNvSpPr>
            <a:spLocks noGrp="1"/>
          </p:cNvSpPr>
          <p:nvPr>
            <p:ph type="sldNum" sz="quarter" idx="12"/>
          </p:nvPr>
        </p:nvSpPr>
        <p:spPr>
          <a:xfrm>
            <a:off x="8610600" y="6356350"/>
            <a:ext cx="2743200" cy="365125"/>
          </a:xfrm>
        </p:spPr>
        <p:txBody>
          <a:bodyPr/>
          <a:lstStyle>
            <a:lvl1pPr>
              <a:defRPr sz="1500">
                <a:solidFill>
                  <a:schemeClr val="tx1"/>
                </a:solidFill>
              </a:defRPr>
            </a:lvl1pPr>
          </a:lstStyle>
          <a:p>
            <a:fld id="{8B4A9805-B67D-5D4A-85DC-C8E27BA9210B}" type="slidenum">
              <a:rPr lang="en-US" smtClean="0"/>
              <a:pPr/>
              <a:t>‹#›</a:t>
            </a:fld>
            <a:endParaRPr lang="en-US" dirty="0"/>
          </a:p>
        </p:txBody>
      </p:sp>
      <p:pic>
        <p:nvPicPr>
          <p:cNvPr id="9" name="Picture 8" descr="A tree with a mountain in the background&#10;&#10;Description generated with high confidence">
            <a:extLst>
              <a:ext uri="{FF2B5EF4-FFF2-40B4-BE49-F238E27FC236}">
                <a16:creationId xmlns:a16="http://schemas.microsoft.com/office/drawing/2014/main" id="{CFCF0B1C-4B3C-F344-8A99-16E67138CD67}"/>
              </a:ext>
            </a:extLst>
          </p:cNvPr>
          <p:cNvPicPr>
            <a:picLocks noChangeAspect="1"/>
          </p:cNvPicPr>
          <p:nvPr userDrawn="1"/>
        </p:nvPicPr>
        <p:blipFill>
          <a:blip r:embed="rId2"/>
          <a:stretch>
            <a:fillRect/>
          </a:stretch>
        </p:blipFill>
        <p:spPr>
          <a:xfrm>
            <a:off x="11049640" y="244935"/>
            <a:ext cx="914300" cy="292110"/>
          </a:xfrm>
          <a:prstGeom prst="rect">
            <a:avLst/>
          </a:prstGeom>
        </p:spPr>
      </p:pic>
    </p:spTree>
    <p:extLst>
      <p:ext uri="{BB962C8B-B14F-4D97-AF65-F5344CB8AC3E}">
        <p14:creationId xmlns:p14="http://schemas.microsoft.com/office/powerpoint/2010/main" val="2029552730"/>
      </p:ext>
    </p:extLst>
  </p:cSld>
  <p:clrMapOvr>
    <a:masterClrMapping/>
  </p:clrMapOvr>
  <p:extLst>
    <p:ext uri="{DCECCB84-F9BA-43D5-87BE-67443E8EF086}">
      <p15:sldGuideLst xmlns:p15="http://schemas.microsoft.com/office/powerpoint/2012/main">
        <p15:guide id="1" orient="horz" pos="792">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1C11-8502-C20B-28C2-78309237F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6BEC53-DC2A-0C5B-0009-FF7FE99C21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2A7508-04CD-09DB-EF58-F221AB7AD33B}"/>
              </a:ext>
            </a:extLst>
          </p:cNvPr>
          <p:cNvSpPr>
            <a:spLocks noGrp="1"/>
          </p:cNvSpPr>
          <p:nvPr>
            <p:ph type="dt" sz="half" idx="10"/>
          </p:nvPr>
        </p:nvSpPr>
        <p:spPr/>
        <p:txBody>
          <a:bodyPr/>
          <a:lstStyle/>
          <a:p>
            <a:fld id="{EF673857-ED0D-413A-B089-E09D93A52642}" type="datetimeFigureOut">
              <a:rPr lang="en-US" smtClean="0"/>
              <a:t>6/12/2023</a:t>
            </a:fld>
            <a:endParaRPr lang="en-US"/>
          </a:p>
        </p:txBody>
      </p:sp>
      <p:sp>
        <p:nvSpPr>
          <p:cNvPr id="5" name="Footer Placeholder 4">
            <a:extLst>
              <a:ext uri="{FF2B5EF4-FFF2-40B4-BE49-F238E27FC236}">
                <a16:creationId xmlns:a16="http://schemas.microsoft.com/office/drawing/2014/main" id="{CBB9AA2D-CCBD-0917-85FE-95EBFED7C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56C7A0-1398-143F-67F5-D88BC100A80F}"/>
              </a:ext>
            </a:extLst>
          </p:cNvPr>
          <p:cNvSpPr>
            <a:spLocks noGrp="1"/>
          </p:cNvSpPr>
          <p:nvPr>
            <p:ph type="sldNum" sz="quarter" idx="12"/>
          </p:nvPr>
        </p:nvSpPr>
        <p:spPr/>
        <p:txBody>
          <a:bodyPr/>
          <a:lstStyle/>
          <a:p>
            <a:fld id="{C013F0EB-7FDE-45E8-B45F-395BC34F7B82}" type="slidenum">
              <a:rPr lang="en-US" smtClean="0"/>
              <a:t>‹#›</a:t>
            </a:fld>
            <a:endParaRPr lang="en-US"/>
          </a:p>
        </p:txBody>
      </p:sp>
    </p:spTree>
    <p:extLst>
      <p:ext uri="{BB962C8B-B14F-4D97-AF65-F5344CB8AC3E}">
        <p14:creationId xmlns:p14="http://schemas.microsoft.com/office/powerpoint/2010/main" val="357164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591BD-E75A-7FC8-0382-CF2875F388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18117E-7EB1-B2B3-3CB8-B216DB11B4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6ED6A3-4679-D53C-8794-C643F06D52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86923F-6782-0A0E-279C-7AB4C4EEA719}"/>
              </a:ext>
            </a:extLst>
          </p:cNvPr>
          <p:cNvSpPr>
            <a:spLocks noGrp="1"/>
          </p:cNvSpPr>
          <p:nvPr>
            <p:ph type="dt" sz="half" idx="10"/>
          </p:nvPr>
        </p:nvSpPr>
        <p:spPr/>
        <p:txBody>
          <a:bodyPr/>
          <a:lstStyle/>
          <a:p>
            <a:fld id="{EF673857-ED0D-413A-B089-E09D93A52642}" type="datetimeFigureOut">
              <a:rPr lang="en-US" smtClean="0"/>
              <a:t>6/12/2023</a:t>
            </a:fld>
            <a:endParaRPr lang="en-US"/>
          </a:p>
        </p:txBody>
      </p:sp>
      <p:sp>
        <p:nvSpPr>
          <p:cNvPr id="6" name="Footer Placeholder 5">
            <a:extLst>
              <a:ext uri="{FF2B5EF4-FFF2-40B4-BE49-F238E27FC236}">
                <a16:creationId xmlns:a16="http://schemas.microsoft.com/office/drawing/2014/main" id="{3A7A4F90-E249-3F28-3CC7-D513FF1F59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EADBB3-38B9-A910-A98A-65E8B6EFD192}"/>
              </a:ext>
            </a:extLst>
          </p:cNvPr>
          <p:cNvSpPr>
            <a:spLocks noGrp="1"/>
          </p:cNvSpPr>
          <p:nvPr>
            <p:ph type="sldNum" sz="quarter" idx="12"/>
          </p:nvPr>
        </p:nvSpPr>
        <p:spPr/>
        <p:txBody>
          <a:bodyPr/>
          <a:lstStyle/>
          <a:p>
            <a:fld id="{C013F0EB-7FDE-45E8-B45F-395BC34F7B82}" type="slidenum">
              <a:rPr lang="en-US" smtClean="0"/>
              <a:t>‹#›</a:t>
            </a:fld>
            <a:endParaRPr lang="en-US"/>
          </a:p>
        </p:txBody>
      </p:sp>
    </p:spTree>
    <p:extLst>
      <p:ext uri="{BB962C8B-B14F-4D97-AF65-F5344CB8AC3E}">
        <p14:creationId xmlns:p14="http://schemas.microsoft.com/office/powerpoint/2010/main" val="3445355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B108-EE9B-CB2B-D0FC-AE7F45ED6C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39E06-D0C0-4200-3F4D-6008CCF50B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AD5679-5CCA-A70A-5140-D0FA80B950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B89512-C9CE-ED3A-30A9-F8CD7ADBD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C40FE0-859B-C0C2-4A22-80E9438D6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4E191A-E772-1AEB-7670-1CC2DA1A6500}"/>
              </a:ext>
            </a:extLst>
          </p:cNvPr>
          <p:cNvSpPr>
            <a:spLocks noGrp="1"/>
          </p:cNvSpPr>
          <p:nvPr>
            <p:ph type="dt" sz="half" idx="10"/>
          </p:nvPr>
        </p:nvSpPr>
        <p:spPr/>
        <p:txBody>
          <a:bodyPr/>
          <a:lstStyle/>
          <a:p>
            <a:fld id="{EF673857-ED0D-413A-B089-E09D93A52642}" type="datetimeFigureOut">
              <a:rPr lang="en-US" smtClean="0"/>
              <a:t>6/12/2023</a:t>
            </a:fld>
            <a:endParaRPr lang="en-US"/>
          </a:p>
        </p:txBody>
      </p:sp>
      <p:sp>
        <p:nvSpPr>
          <p:cNvPr id="8" name="Footer Placeholder 7">
            <a:extLst>
              <a:ext uri="{FF2B5EF4-FFF2-40B4-BE49-F238E27FC236}">
                <a16:creationId xmlns:a16="http://schemas.microsoft.com/office/drawing/2014/main" id="{D7584FE9-42D0-ABC8-480E-A459642244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0E365-B687-0E30-5CD3-06CD320238EA}"/>
              </a:ext>
            </a:extLst>
          </p:cNvPr>
          <p:cNvSpPr>
            <a:spLocks noGrp="1"/>
          </p:cNvSpPr>
          <p:nvPr>
            <p:ph type="sldNum" sz="quarter" idx="12"/>
          </p:nvPr>
        </p:nvSpPr>
        <p:spPr/>
        <p:txBody>
          <a:bodyPr/>
          <a:lstStyle/>
          <a:p>
            <a:fld id="{C013F0EB-7FDE-45E8-B45F-395BC34F7B82}" type="slidenum">
              <a:rPr lang="en-US" smtClean="0"/>
              <a:t>‹#›</a:t>
            </a:fld>
            <a:endParaRPr lang="en-US"/>
          </a:p>
        </p:txBody>
      </p:sp>
    </p:spTree>
    <p:extLst>
      <p:ext uri="{BB962C8B-B14F-4D97-AF65-F5344CB8AC3E}">
        <p14:creationId xmlns:p14="http://schemas.microsoft.com/office/powerpoint/2010/main" val="2576177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0ED-CD2E-0265-E776-4CD6A20EF1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F5D6A-31DD-BD85-0040-98DD1A6CD91E}"/>
              </a:ext>
            </a:extLst>
          </p:cNvPr>
          <p:cNvSpPr>
            <a:spLocks noGrp="1"/>
          </p:cNvSpPr>
          <p:nvPr>
            <p:ph type="dt" sz="half" idx="10"/>
          </p:nvPr>
        </p:nvSpPr>
        <p:spPr/>
        <p:txBody>
          <a:bodyPr/>
          <a:lstStyle/>
          <a:p>
            <a:fld id="{EF673857-ED0D-413A-B089-E09D93A52642}" type="datetimeFigureOut">
              <a:rPr lang="en-US" smtClean="0"/>
              <a:t>6/12/2023</a:t>
            </a:fld>
            <a:endParaRPr lang="en-US"/>
          </a:p>
        </p:txBody>
      </p:sp>
      <p:sp>
        <p:nvSpPr>
          <p:cNvPr id="4" name="Footer Placeholder 3">
            <a:extLst>
              <a:ext uri="{FF2B5EF4-FFF2-40B4-BE49-F238E27FC236}">
                <a16:creationId xmlns:a16="http://schemas.microsoft.com/office/drawing/2014/main" id="{2E1A6A99-ECA4-8694-4FA8-225FF95067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42EE8D-FEAC-D4B5-E036-5858100E41AA}"/>
              </a:ext>
            </a:extLst>
          </p:cNvPr>
          <p:cNvSpPr>
            <a:spLocks noGrp="1"/>
          </p:cNvSpPr>
          <p:nvPr>
            <p:ph type="sldNum" sz="quarter" idx="12"/>
          </p:nvPr>
        </p:nvSpPr>
        <p:spPr/>
        <p:txBody>
          <a:bodyPr/>
          <a:lstStyle/>
          <a:p>
            <a:fld id="{C013F0EB-7FDE-45E8-B45F-395BC34F7B82}" type="slidenum">
              <a:rPr lang="en-US" smtClean="0"/>
              <a:t>‹#›</a:t>
            </a:fld>
            <a:endParaRPr lang="en-US"/>
          </a:p>
        </p:txBody>
      </p:sp>
    </p:spTree>
    <p:extLst>
      <p:ext uri="{BB962C8B-B14F-4D97-AF65-F5344CB8AC3E}">
        <p14:creationId xmlns:p14="http://schemas.microsoft.com/office/powerpoint/2010/main" val="1967740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B8DA9A-1269-B57D-3682-75DD7EB7B8BD}"/>
              </a:ext>
            </a:extLst>
          </p:cNvPr>
          <p:cNvSpPr>
            <a:spLocks noGrp="1"/>
          </p:cNvSpPr>
          <p:nvPr>
            <p:ph type="dt" sz="half" idx="10"/>
          </p:nvPr>
        </p:nvSpPr>
        <p:spPr/>
        <p:txBody>
          <a:bodyPr/>
          <a:lstStyle/>
          <a:p>
            <a:fld id="{EF673857-ED0D-413A-B089-E09D93A52642}" type="datetimeFigureOut">
              <a:rPr lang="en-US" smtClean="0"/>
              <a:t>6/12/2023</a:t>
            </a:fld>
            <a:endParaRPr lang="en-US"/>
          </a:p>
        </p:txBody>
      </p:sp>
      <p:sp>
        <p:nvSpPr>
          <p:cNvPr id="3" name="Footer Placeholder 2">
            <a:extLst>
              <a:ext uri="{FF2B5EF4-FFF2-40B4-BE49-F238E27FC236}">
                <a16:creationId xmlns:a16="http://schemas.microsoft.com/office/drawing/2014/main" id="{6C6CFDF2-A130-3F74-D752-B8EC43928D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C42779-E153-FD9D-F5FA-B79FCAAF98B1}"/>
              </a:ext>
            </a:extLst>
          </p:cNvPr>
          <p:cNvSpPr>
            <a:spLocks noGrp="1"/>
          </p:cNvSpPr>
          <p:nvPr>
            <p:ph type="sldNum" sz="quarter" idx="12"/>
          </p:nvPr>
        </p:nvSpPr>
        <p:spPr/>
        <p:txBody>
          <a:bodyPr/>
          <a:lstStyle/>
          <a:p>
            <a:fld id="{C013F0EB-7FDE-45E8-B45F-395BC34F7B82}" type="slidenum">
              <a:rPr lang="en-US" smtClean="0"/>
              <a:t>‹#›</a:t>
            </a:fld>
            <a:endParaRPr lang="en-US"/>
          </a:p>
        </p:txBody>
      </p:sp>
    </p:spTree>
    <p:extLst>
      <p:ext uri="{BB962C8B-B14F-4D97-AF65-F5344CB8AC3E}">
        <p14:creationId xmlns:p14="http://schemas.microsoft.com/office/powerpoint/2010/main" val="125980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7FD4-95F1-87C5-574C-4DD82560EF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95DE43-011F-1FBB-A884-83EF34F4D4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AEC2C7-D379-235B-21D9-202AC8CA3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F4F128-398E-78C9-AA35-1265BE27E350}"/>
              </a:ext>
            </a:extLst>
          </p:cNvPr>
          <p:cNvSpPr>
            <a:spLocks noGrp="1"/>
          </p:cNvSpPr>
          <p:nvPr>
            <p:ph type="dt" sz="half" idx="10"/>
          </p:nvPr>
        </p:nvSpPr>
        <p:spPr/>
        <p:txBody>
          <a:bodyPr/>
          <a:lstStyle/>
          <a:p>
            <a:fld id="{EF673857-ED0D-413A-B089-E09D93A52642}" type="datetimeFigureOut">
              <a:rPr lang="en-US" smtClean="0"/>
              <a:t>6/12/2023</a:t>
            </a:fld>
            <a:endParaRPr lang="en-US"/>
          </a:p>
        </p:txBody>
      </p:sp>
      <p:sp>
        <p:nvSpPr>
          <p:cNvPr id="6" name="Footer Placeholder 5">
            <a:extLst>
              <a:ext uri="{FF2B5EF4-FFF2-40B4-BE49-F238E27FC236}">
                <a16:creationId xmlns:a16="http://schemas.microsoft.com/office/drawing/2014/main" id="{B5A5285A-99FA-9F75-259D-CAF7A0B1D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98F08-1658-A439-DBA6-7E95C235EB67}"/>
              </a:ext>
            </a:extLst>
          </p:cNvPr>
          <p:cNvSpPr>
            <a:spLocks noGrp="1"/>
          </p:cNvSpPr>
          <p:nvPr>
            <p:ph type="sldNum" sz="quarter" idx="12"/>
          </p:nvPr>
        </p:nvSpPr>
        <p:spPr/>
        <p:txBody>
          <a:bodyPr/>
          <a:lstStyle/>
          <a:p>
            <a:fld id="{C013F0EB-7FDE-45E8-B45F-395BC34F7B82}" type="slidenum">
              <a:rPr lang="en-US" smtClean="0"/>
              <a:t>‹#›</a:t>
            </a:fld>
            <a:endParaRPr lang="en-US"/>
          </a:p>
        </p:txBody>
      </p:sp>
    </p:spTree>
    <p:extLst>
      <p:ext uri="{BB962C8B-B14F-4D97-AF65-F5344CB8AC3E}">
        <p14:creationId xmlns:p14="http://schemas.microsoft.com/office/powerpoint/2010/main" val="90019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1FC5-9889-9296-E8DF-AE2B6820C9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B14412-3583-C890-A171-F0081973CB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BE62A3-EF97-9A47-9BEA-B4B7298A52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C063BD-59E3-A536-3BF0-C58327769FEF}"/>
              </a:ext>
            </a:extLst>
          </p:cNvPr>
          <p:cNvSpPr>
            <a:spLocks noGrp="1"/>
          </p:cNvSpPr>
          <p:nvPr>
            <p:ph type="dt" sz="half" idx="10"/>
          </p:nvPr>
        </p:nvSpPr>
        <p:spPr/>
        <p:txBody>
          <a:bodyPr/>
          <a:lstStyle/>
          <a:p>
            <a:fld id="{EF673857-ED0D-413A-B089-E09D93A52642}" type="datetimeFigureOut">
              <a:rPr lang="en-US" smtClean="0"/>
              <a:t>6/12/2023</a:t>
            </a:fld>
            <a:endParaRPr lang="en-US"/>
          </a:p>
        </p:txBody>
      </p:sp>
      <p:sp>
        <p:nvSpPr>
          <p:cNvPr id="6" name="Footer Placeholder 5">
            <a:extLst>
              <a:ext uri="{FF2B5EF4-FFF2-40B4-BE49-F238E27FC236}">
                <a16:creationId xmlns:a16="http://schemas.microsoft.com/office/drawing/2014/main" id="{0BF99299-D91C-5ABA-F385-A0F9917C56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BBE97E-37DF-1872-AC3E-31AAF7EE8236}"/>
              </a:ext>
            </a:extLst>
          </p:cNvPr>
          <p:cNvSpPr>
            <a:spLocks noGrp="1"/>
          </p:cNvSpPr>
          <p:nvPr>
            <p:ph type="sldNum" sz="quarter" idx="12"/>
          </p:nvPr>
        </p:nvSpPr>
        <p:spPr/>
        <p:txBody>
          <a:bodyPr/>
          <a:lstStyle/>
          <a:p>
            <a:fld id="{C013F0EB-7FDE-45E8-B45F-395BC34F7B82}" type="slidenum">
              <a:rPr lang="en-US" smtClean="0"/>
              <a:t>‹#›</a:t>
            </a:fld>
            <a:endParaRPr lang="en-US"/>
          </a:p>
        </p:txBody>
      </p:sp>
    </p:spTree>
    <p:extLst>
      <p:ext uri="{BB962C8B-B14F-4D97-AF65-F5344CB8AC3E}">
        <p14:creationId xmlns:p14="http://schemas.microsoft.com/office/powerpoint/2010/main" val="3439191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2EC4AD-C96A-751D-6D77-F62A1F8E41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2B26B6-E3DD-6D0A-2643-69F6C9F68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9D10B-D1DB-FC43-6E04-D508B08E08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3857-ED0D-413A-B089-E09D93A52642}" type="datetimeFigureOut">
              <a:rPr lang="en-US" smtClean="0"/>
              <a:t>6/12/2023</a:t>
            </a:fld>
            <a:endParaRPr lang="en-US"/>
          </a:p>
        </p:txBody>
      </p:sp>
      <p:sp>
        <p:nvSpPr>
          <p:cNvPr id="5" name="Footer Placeholder 4">
            <a:extLst>
              <a:ext uri="{FF2B5EF4-FFF2-40B4-BE49-F238E27FC236}">
                <a16:creationId xmlns:a16="http://schemas.microsoft.com/office/drawing/2014/main" id="{E089F239-3D9F-2D57-D750-29A7F7F877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D3FE32-88BF-4ADF-1006-E8BB59334E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13F0EB-7FDE-45E8-B45F-395BC34F7B82}" type="slidenum">
              <a:rPr lang="en-US" smtClean="0"/>
              <a:t>‹#›</a:t>
            </a:fld>
            <a:endParaRPr lang="en-US"/>
          </a:p>
        </p:txBody>
      </p:sp>
    </p:spTree>
    <p:extLst>
      <p:ext uri="{BB962C8B-B14F-4D97-AF65-F5344CB8AC3E}">
        <p14:creationId xmlns:p14="http://schemas.microsoft.com/office/powerpoint/2010/main" val="638042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57761"/>
            <a:ext cx="10515600" cy="62468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3AA4D-8E0A-42D1-9E5D-A5F0A5056104}" type="datetime1">
              <a:rPr lang="en-US" smtClean="0"/>
              <a:pPr/>
              <a:t>6/12/2023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 2018 W. W. Norton &amp; Company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A9805-B67D-5D4A-85DC-C8E27BA9210B}" type="slidenum">
              <a:rPr lang="en-US" smtClean="0"/>
              <a:pPr/>
              <a:t>‹#›</a:t>
            </a:fld>
            <a:endParaRPr lang="en-US" dirty="0"/>
          </a:p>
        </p:txBody>
      </p:sp>
    </p:spTree>
    <p:extLst>
      <p:ext uri="{BB962C8B-B14F-4D97-AF65-F5344CB8AC3E}">
        <p14:creationId xmlns:p14="http://schemas.microsoft.com/office/powerpoint/2010/main" val="3390643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600" b="1" i="0" kern="1200">
          <a:solidFill>
            <a:srgbClr val="2E445C"/>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8697D"/>
          </a:solidFill>
          <a:latin typeface="+mj-lt"/>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rgbClr val="58697D"/>
          </a:solidFill>
          <a:latin typeface="+mj-lt"/>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rgbClr val="58697D"/>
          </a:solidFill>
          <a:latin typeface="+mj-lt"/>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rgbClr val="58697D"/>
          </a:solidFill>
          <a:latin typeface="+mj-lt"/>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rgbClr val="58697D"/>
          </a:solidFill>
          <a:latin typeface="+mj-lt"/>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hyperlink" Target="https://www.pewresearch.org/social-trends/2019/01/17/generation-z-looks-a-lot-like-millennials-on-key-social-and-political-issues/"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BA74D-B871-1E74-A05D-3CE8BAA83184}"/>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000" b="0" i="0" u="none" strike="noStrike" kern="1200" cap="none" spc="0" normalizeH="0" baseline="0" noProof="0" dirty="0">
                <a:ln>
                  <a:noFill/>
                </a:ln>
                <a:solidFill>
                  <a:srgbClr val="58697D"/>
                </a:solidFill>
                <a:effectLst/>
                <a:uLnTx/>
                <a:uFillTx/>
                <a:latin typeface="Cambria"/>
                <a:ea typeface="Cambria"/>
                <a:cs typeface="+mj-lt"/>
              </a:rPr>
              <a:t>"This understanding can inform efforts to </a:t>
            </a:r>
            <a:r>
              <a:rPr kumimoji="0" lang="en-US" sz="3000" b="0" i="0" u="none" strike="noStrike" kern="1200" cap="none" spc="0" normalizeH="0" baseline="0" noProof="0" dirty="0">
                <a:ln>
                  <a:noFill/>
                </a:ln>
                <a:solidFill>
                  <a:srgbClr val="58697D"/>
                </a:solidFill>
                <a:effectLst/>
                <a:highlight>
                  <a:srgbClr val="FFFF00"/>
                </a:highlight>
                <a:uLnTx/>
                <a:uFillTx/>
                <a:latin typeface="Cambria"/>
                <a:ea typeface="Cambria"/>
                <a:cs typeface="+mj-lt"/>
              </a:rPr>
              <a:t>dismantle those systems</a:t>
            </a:r>
            <a:r>
              <a:rPr kumimoji="0" lang="en-US" sz="3000" b="0" i="0" u="none" strike="noStrike" kern="1200" cap="none" spc="0" normalizeH="0" baseline="0" noProof="0" dirty="0">
                <a:ln>
                  <a:noFill/>
                </a:ln>
                <a:solidFill>
                  <a:srgbClr val="58697D"/>
                </a:solidFill>
                <a:effectLst/>
                <a:uLnTx/>
                <a:uFillTx/>
                <a:latin typeface="Cambria"/>
                <a:ea typeface="Cambria"/>
                <a:cs typeface="+mj-lt"/>
              </a:rPr>
              <a:t>, such as policies and practices that address structural inequalities . . .  [R]</a:t>
            </a:r>
            <a:r>
              <a:rPr kumimoji="0" lang="en-US" sz="3000" b="0" i="0" u="none" strike="noStrike" kern="1200" cap="none" spc="0" normalizeH="0" baseline="0" noProof="0" dirty="0" err="1">
                <a:ln>
                  <a:noFill/>
                </a:ln>
                <a:solidFill>
                  <a:srgbClr val="58697D"/>
                </a:solidFill>
                <a:effectLst/>
                <a:uLnTx/>
                <a:uFillTx/>
                <a:latin typeface="Cambria"/>
                <a:ea typeface="Cambria"/>
                <a:cs typeface="+mj-lt"/>
              </a:rPr>
              <a:t>ecognizing</a:t>
            </a:r>
            <a:r>
              <a:rPr kumimoji="0" lang="en-US" sz="3000" b="0" i="0" u="none" strike="noStrike" kern="1200" cap="none" spc="0" normalizeH="0" baseline="0" noProof="0" dirty="0">
                <a:ln>
                  <a:noFill/>
                </a:ln>
                <a:solidFill>
                  <a:srgbClr val="58697D"/>
                </a:solidFill>
                <a:effectLst/>
                <a:uLnTx/>
                <a:uFillTx/>
                <a:latin typeface="Cambria"/>
                <a:ea typeface="Cambria"/>
                <a:cs typeface="+mj-lt"/>
              </a:rPr>
              <a:t> that race is an idea can help </a:t>
            </a:r>
            <a:r>
              <a:rPr kumimoji="0" lang="en-US" sz="3000" b="0" i="0" u="none" strike="noStrike" kern="1200" cap="none" spc="0" normalizeH="0" baseline="0" noProof="0" dirty="0">
                <a:ln>
                  <a:noFill/>
                </a:ln>
                <a:solidFill>
                  <a:srgbClr val="58697D"/>
                </a:solidFill>
                <a:effectLst/>
                <a:highlight>
                  <a:srgbClr val="FFFF00"/>
                </a:highlight>
                <a:uLnTx/>
                <a:uFillTx/>
                <a:latin typeface="Cambria"/>
                <a:ea typeface="Cambria"/>
                <a:cs typeface="+mj-lt"/>
              </a:rPr>
              <a:t>shift the focus away from individual acts of discrimination</a:t>
            </a:r>
            <a:r>
              <a:rPr kumimoji="0" lang="en-US" sz="3000" b="0" i="0" u="none" strike="noStrike" kern="1200" cap="none" spc="0" normalizeH="0" baseline="0" noProof="0" dirty="0">
                <a:ln>
                  <a:noFill/>
                </a:ln>
                <a:solidFill>
                  <a:srgbClr val="58697D"/>
                </a:solidFill>
                <a:effectLst/>
                <a:uLnTx/>
                <a:uFillTx/>
                <a:latin typeface="Cambria"/>
                <a:ea typeface="Cambria"/>
                <a:cs typeface="+mj-lt"/>
              </a:rPr>
              <a:t> and towards addressing the broader social and economic factors that contribute to racial inequalities." </a:t>
            </a:r>
            <a:endParaRPr kumimoji="0" lang="en-US" sz="3000" b="0" i="0" u="none" strike="noStrike" kern="1200" cap="none" spc="0" normalizeH="0" baseline="0" noProof="0" dirty="0">
              <a:ln>
                <a:noFill/>
              </a:ln>
              <a:solidFill>
                <a:srgbClr val="58697D"/>
              </a:solidFill>
              <a:effectLst/>
              <a:uLnTx/>
              <a:uFillTx/>
              <a:latin typeface="Cambria"/>
              <a:ea typeface="Cambria" charset="0"/>
              <a:cs typeface="+mj-lt"/>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3000" b="0" i="0" u="none" strike="noStrike" kern="1200" cap="none" spc="0" normalizeH="0" baseline="0" noProof="0" dirty="0">
              <a:ln>
                <a:noFill/>
              </a:ln>
              <a:solidFill>
                <a:srgbClr val="58697D"/>
              </a:solidFill>
              <a:effectLst/>
              <a:uLnTx/>
              <a:uFillTx/>
              <a:latin typeface="Cambria"/>
              <a:ea typeface="Cambria"/>
              <a:cs typeface="+mj-lt"/>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sz="2200" b="1" dirty="0">
                <a:solidFill>
                  <a:srgbClr val="58697D"/>
                </a:solidFill>
                <a:latin typeface="Cambria"/>
                <a:ea typeface="Cambria"/>
                <a:cs typeface="+mj-lt"/>
              </a:rPr>
              <a:t>Student</a:t>
            </a:r>
            <a:r>
              <a:rPr kumimoji="0" lang="en-US" sz="2200" b="1" i="0" u="none" strike="noStrike" kern="1200" cap="none" spc="0" normalizeH="0" baseline="0" noProof="0" dirty="0">
                <a:ln>
                  <a:noFill/>
                </a:ln>
                <a:solidFill>
                  <a:srgbClr val="58697D"/>
                </a:solidFill>
                <a:effectLst/>
                <a:uLnTx/>
                <a:uFillTx/>
                <a:latin typeface="Cambria"/>
                <a:ea typeface="Cambria"/>
                <a:cs typeface="+mj-lt"/>
              </a:rPr>
              <a:t> answer in Discussion No. 1.2</a:t>
            </a:r>
            <a:endParaRPr kumimoji="0" lang="en-US" sz="3000" b="1" i="0" u="none" strike="noStrike" kern="1200" cap="none" spc="0" normalizeH="0" baseline="0" noProof="0" dirty="0">
              <a:ln>
                <a:noFill/>
              </a:ln>
              <a:solidFill>
                <a:srgbClr val="58697D"/>
              </a:solidFill>
              <a:effectLst/>
              <a:uLnTx/>
              <a:uFillTx/>
              <a:latin typeface="Cambria"/>
              <a:ea typeface="Cambria" charset="0"/>
            </a:endParaRPr>
          </a:p>
          <a:p>
            <a:pPr marL="0" indent="0">
              <a:buNone/>
            </a:pPr>
            <a:endParaRPr lang="en-US" dirty="0"/>
          </a:p>
        </p:txBody>
      </p:sp>
      <p:sp>
        <p:nvSpPr>
          <p:cNvPr id="4" name="Title 1">
            <a:extLst>
              <a:ext uri="{FF2B5EF4-FFF2-40B4-BE49-F238E27FC236}">
                <a16:creationId xmlns:a16="http://schemas.microsoft.com/office/drawing/2014/main" id="{692A74FB-A487-9ED6-9EDB-72A044FAA6B8}"/>
              </a:ext>
            </a:extLst>
          </p:cNvPr>
          <p:cNvSpPr txBox="1">
            <a:spLocks/>
          </p:cNvSpPr>
          <p:nvPr/>
        </p:nvSpPr>
        <p:spPr>
          <a:xfrm>
            <a:off x="838200" y="657761"/>
            <a:ext cx="10515600" cy="6246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007B80"/>
                </a:solidFill>
                <a:latin typeface="Calibri" charset="0"/>
                <a:ea typeface="Calibri" charset="0"/>
                <a:cs typeface="Calibri"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7B80"/>
                </a:solidFill>
                <a:effectLst/>
                <a:uLnTx/>
                <a:uFillTx/>
                <a:latin typeface="Calibri"/>
                <a:ea typeface="Calibri" charset="0"/>
                <a:cs typeface="Calibri"/>
              </a:rPr>
              <a:t>Understanding "race is a social construct" is not enough</a:t>
            </a:r>
            <a:endParaRPr kumimoji="0" lang="en-US" sz="3200" b="1" i="0" u="none" strike="noStrike" kern="1200" cap="none" spc="0" normalizeH="0" baseline="0" noProof="0" dirty="0">
              <a:ln>
                <a:noFill/>
              </a:ln>
              <a:solidFill>
                <a:srgbClr val="007B80"/>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390584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B1547-7408-4EC8-9738-EF136DC67759}"/>
              </a:ext>
            </a:extLst>
          </p:cNvPr>
          <p:cNvSpPr>
            <a:spLocks noGrp="1"/>
          </p:cNvSpPr>
          <p:nvPr>
            <p:ph type="title"/>
          </p:nvPr>
        </p:nvSpPr>
        <p:spPr/>
        <p:txBody>
          <a:bodyPr/>
          <a:lstStyle/>
          <a:p>
            <a:r>
              <a:rPr lang="en-US" dirty="0"/>
              <a:t>								Poll time</a:t>
            </a:r>
          </a:p>
        </p:txBody>
      </p:sp>
      <p:sp>
        <p:nvSpPr>
          <p:cNvPr id="3" name="Content Placeholder 2">
            <a:extLst>
              <a:ext uri="{FF2B5EF4-FFF2-40B4-BE49-F238E27FC236}">
                <a16:creationId xmlns:a16="http://schemas.microsoft.com/office/drawing/2014/main" id="{D5911227-04E9-42FA-9F26-A072E845C0AB}"/>
              </a:ext>
            </a:extLst>
          </p:cNvPr>
          <p:cNvSpPr>
            <a:spLocks noGrp="1"/>
          </p:cNvSpPr>
          <p:nvPr>
            <p:ph idx="1"/>
          </p:nvPr>
        </p:nvSpPr>
        <p:spPr>
          <a:xfrm>
            <a:off x="7019924" y="1456791"/>
            <a:ext cx="4333875" cy="4755473"/>
          </a:xfrm>
        </p:spPr>
        <p:txBody>
          <a:bodyPr>
            <a:normAutofit/>
          </a:bodyPr>
          <a:lstStyle/>
          <a:p>
            <a:r>
              <a:rPr lang="en-US" dirty="0"/>
              <a:t>	OK Gen Z, let’s take our own quick survey . . . via Zoom</a:t>
            </a:r>
          </a:p>
          <a:p>
            <a:pPr marL="457200" indent="-457200">
              <a:buAutoNum type="arabicPeriod"/>
            </a:pPr>
            <a:r>
              <a:rPr lang="en-US" dirty="0"/>
              <a:t>Government should do more to solve society’s problem.</a:t>
            </a:r>
          </a:p>
          <a:p>
            <a:r>
              <a:rPr lang="en-US" dirty="0"/>
              <a:t>A=Agree, B=Disagree</a:t>
            </a:r>
          </a:p>
          <a:p>
            <a:r>
              <a:rPr lang="en-US" dirty="0"/>
              <a:t>2. Increasing ethnic/racial diversity is good for society.</a:t>
            </a:r>
          </a:p>
          <a:p>
            <a:r>
              <a:rPr lang="en-US" dirty="0"/>
              <a:t>A=Agree, B=Disagree</a:t>
            </a:r>
          </a:p>
          <a:p>
            <a:endParaRPr lang="en-US" dirty="0"/>
          </a:p>
          <a:p>
            <a:r>
              <a:rPr lang="en-US" dirty="0"/>
              <a:t>poll continues next page . . .</a:t>
            </a:r>
          </a:p>
          <a:p>
            <a:endParaRPr lang="en-US" dirty="0"/>
          </a:p>
        </p:txBody>
      </p:sp>
      <p:sp>
        <p:nvSpPr>
          <p:cNvPr id="5" name="TextBox 4">
            <a:extLst>
              <a:ext uri="{FF2B5EF4-FFF2-40B4-BE49-F238E27FC236}">
                <a16:creationId xmlns:a16="http://schemas.microsoft.com/office/drawing/2014/main" id="{697AB7B8-135B-8E2A-D154-5A288355B9CE}"/>
              </a:ext>
            </a:extLst>
          </p:cNvPr>
          <p:cNvSpPr txBox="1"/>
          <p:nvPr/>
        </p:nvSpPr>
        <p:spPr>
          <a:xfrm>
            <a:off x="1747520" y="1282450"/>
            <a:ext cx="3108960" cy="5909310"/>
          </a:xfrm>
          <a:prstGeom prst="rect">
            <a:avLst/>
          </a:prstGeom>
          <a:noFill/>
        </p:spPr>
        <p:txBody>
          <a:bodyPr wrap="square" rtlCol="0">
            <a:spAutoFit/>
          </a:bodyPr>
          <a:lstStyle/>
          <a:p>
            <a:r>
              <a:rPr lang="en-US" b="1" dirty="0">
                <a:solidFill>
                  <a:srgbClr val="007B80"/>
                </a:solidFill>
              </a:rPr>
              <a:t>Generation Z</a:t>
            </a:r>
          </a:p>
          <a:p>
            <a:r>
              <a:rPr lang="en-US" dirty="0"/>
              <a:t>Born after: 1996</a:t>
            </a:r>
          </a:p>
          <a:p>
            <a:endParaRPr lang="en-US" dirty="0"/>
          </a:p>
          <a:p>
            <a:r>
              <a:rPr lang="en-US" b="1" dirty="0">
                <a:solidFill>
                  <a:srgbClr val="007B80"/>
                </a:solidFill>
              </a:rPr>
              <a:t>Millennial</a:t>
            </a:r>
          </a:p>
          <a:p>
            <a:r>
              <a:rPr lang="en-US" dirty="0"/>
              <a:t>Born 1981-1996</a:t>
            </a:r>
          </a:p>
          <a:p>
            <a:r>
              <a:rPr lang="en-US" dirty="0"/>
              <a:t>Age in 2020: 24-39</a:t>
            </a:r>
          </a:p>
          <a:p>
            <a:endParaRPr lang="en-US" dirty="0"/>
          </a:p>
          <a:p>
            <a:r>
              <a:rPr lang="en-US" b="1" dirty="0">
                <a:solidFill>
                  <a:srgbClr val="007B80"/>
                </a:solidFill>
              </a:rPr>
              <a:t>Generation X</a:t>
            </a:r>
          </a:p>
          <a:p>
            <a:r>
              <a:rPr lang="en-US" dirty="0"/>
              <a:t>Born 1965-1980</a:t>
            </a:r>
          </a:p>
          <a:p>
            <a:r>
              <a:rPr lang="en-US" dirty="0"/>
              <a:t>Age in 2020: 40-55</a:t>
            </a:r>
          </a:p>
          <a:p>
            <a:endParaRPr lang="en-US" dirty="0"/>
          </a:p>
          <a:p>
            <a:r>
              <a:rPr lang="en-US" b="1" dirty="0">
                <a:solidFill>
                  <a:srgbClr val="007B80"/>
                </a:solidFill>
              </a:rPr>
              <a:t>Baby Boomer</a:t>
            </a:r>
          </a:p>
          <a:p>
            <a:r>
              <a:rPr lang="en-US" dirty="0"/>
              <a:t>Born 1946-1964</a:t>
            </a:r>
          </a:p>
          <a:p>
            <a:r>
              <a:rPr lang="en-US" dirty="0"/>
              <a:t>Age in 2020: 56-74</a:t>
            </a:r>
          </a:p>
          <a:p>
            <a:endParaRPr lang="en-US" dirty="0"/>
          </a:p>
          <a:p>
            <a:r>
              <a:rPr lang="en-US" b="1" dirty="0">
                <a:solidFill>
                  <a:srgbClr val="007B80"/>
                </a:solidFill>
              </a:rPr>
              <a:t>Silent Generation</a:t>
            </a:r>
          </a:p>
          <a:p>
            <a:r>
              <a:rPr lang="en-US" dirty="0"/>
              <a:t>Born 1928-1945</a:t>
            </a:r>
          </a:p>
          <a:p>
            <a:r>
              <a:rPr lang="en-US" dirty="0"/>
              <a:t>Age in 2020: 75-92</a:t>
            </a:r>
          </a:p>
          <a:p>
            <a:endParaRPr lang="en-US" dirty="0"/>
          </a:p>
          <a:p>
            <a:r>
              <a:rPr lang="en-US" dirty="0"/>
              <a:t>Source: Pew Research Center</a:t>
            </a:r>
          </a:p>
          <a:p>
            <a:endParaRPr lang="en-US" dirty="0"/>
          </a:p>
        </p:txBody>
      </p:sp>
    </p:spTree>
    <p:extLst>
      <p:ext uri="{BB962C8B-B14F-4D97-AF65-F5344CB8AC3E}">
        <p14:creationId xmlns:p14="http://schemas.microsoft.com/office/powerpoint/2010/main" val="138381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21CD-8C94-40D4-8BB8-BF5E60C61022}"/>
              </a:ext>
            </a:extLst>
          </p:cNvPr>
          <p:cNvSpPr>
            <a:spLocks noGrp="1"/>
          </p:cNvSpPr>
          <p:nvPr>
            <p:ph type="title"/>
          </p:nvPr>
        </p:nvSpPr>
        <p:spPr/>
        <p:txBody>
          <a:bodyPr/>
          <a:lstStyle/>
          <a:p>
            <a:r>
              <a:rPr lang="en-US" dirty="0"/>
              <a:t>Gen Z (cont.)</a:t>
            </a:r>
          </a:p>
        </p:txBody>
      </p:sp>
      <p:sp>
        <p:nvSpPr>
          <p:cNvPr id="3" name="Content Placeholder 2">
            <a:extLst>
              <a:ext uri="{FF2B5EF4-FFF2-40B4-BE49-F238E27FC236}">
                <a16:creationId xmlns:a16="http://schemas.microsoft.com/office/drawing/2014/main" id="{E0BFD3E0-44D0-4DBF-821C-1715CE6A7D9C}"/>
              </a:ext>
            </a:extLst>
          </p:cNvPr>
          <p:cNvSpPr>
            <a:spLocks noGrp="1"/>
          </p:cNvSpPr>
          <p:nvPr>
            <p:ph sz="half" idx="1"/>
          </p:nvPr>
        </p:nvSpPr>
        <p:spPr>
          <a:xfrm>
            <a:off x="838200" y="1460945"/>
            <a:ext cx="5181600" cy="1968055"/>
          </a:xfrm>
        </p:spPr>
        <p:txBody>
          <a:bodyPr vert="horz" lIns="91440" tIns="45720" rIns="91440" bIns="45720" rtlCol="0" anchor="t">
            <a:normAutofit/>
          </a:bodyPr>
          <a:lstStyle/>
          <a:p>
            <a:pPr marL="0" indent="0">
              <a:buNone/>
            </a:pPr>
            <a:r>
              <a:rPr lang="en-US" sz="2400" dirty="0">
                <a:cs typeface="Calibri"/>
              </a:rPr>
              <a:t>3. Gays and lesbians being allowed to marry  _________ for our society.</a:t>
            </a:r>
          </a:p>
          <a:p>
            <a:pPr marL="457200" lvl="1" indent="0">
              <a:buNone/>
            </a:pPr>
            <a:r>
              <a:rPr lang="en-US" sz="2000" dirty="0"/>
              <a:t>A – is a good thing</a:t>
            </a:r>
            <a:br>
              <a:rPr lang="en-US" sz="2000" dirty="0"/>
            </a:br>
            <a:r>
              <a:rPr lang="en-US" sz="2000" dirty="0"/>
              <a:t>B – doesn’t make a difference</a:t>
            </a:r>
          </a:p>
          <a:p>
            <a:pPr marL="457200" lvl="1" indent="0">
              <a:buNone/>
            </a:pPr>
            <a:r>
              <a:rPr lang="en-US" sz="2000" dirty="0"/>
              <a:t>C – is a bad thing</a:t>
            </a:r>
          </a:p>
          <a:p>
            <a:pPr marL="457200" lvl="1" indent="0">
              <a:buNone/>
            </a:pPr>
            <a:endParaRPr lang="en-US" dirty="0"/>
          </a:p>
        </p:txBody>
      </p:sp>
      <p:sp>
        <p:nvSpPr>
          <p:cNvPr id="7" name="Content Placeholder 2">
            <a:extLst>
              <a:ext uri="{FF2B5EF4-FFF2-40B4-BE49-F238E27FC236}">
                <a16:creationId xmlns:a16="http://schemas.microsoft.com/office/drawing/2014/main" id="{BFEA82BA-F11C-4AC4-B88A-2558E496E8F0}"/>
              </a:ext>
            </a:extLst>
          </p:cNvPr>
          <p:cNvSpPr>
            <a:spLocks noGrp="1"/>
          </p:cNvSpPr>
          <p:nvPr>
            <p:ph sz="half" idx="2"/>
          </p:nvPr>
        </p:nvSpPr>
        <p:spPr>
          <a:xfrm>
            <a:off x="6172200" y="1460501"/>
            <a:ext cx="5181600" cy="2166619"/>
          </a:xfrm>
        </p:spPr>
        <p:txBody>
          <a:bodyPr vert="horz" lIns="91440" tIns="45720" rIns="91440" bIns="45720" rtlCol="0" anchor="t">
            <a:normAutofit/>
          </a:bodyPr>
          <a:lstStyle/>
          <a:p>
            <a:pPr marL="0" indent="0">
              <a:buNone/>
            </a:pPr>
            <a:r>
              <a:rPr lang="en-US" sz="2400" dirty="0">
                <a:cs typeface="Calibri"/>
              </a:rPr>
              <a:t>4. Different races marrying each other _________________ for our society</a:t>
            </a:r>
            <a:br>
              <a:rPr lang="en-US" sz="2400" dirty="0"/>
            </a:br>
            <a:endParaRPr lang="en-US" sz="2400" dirty="0"/>
          </a:p>
          <a:p>
            <a:pPr marL="457200" marR="0" lvl="1" indent="0" algn="l" defTabSz="914400" rtl="0" eaLnBrk="1" fontAlgn="auto" latinLnBrk="0" hangingPunct="1">
              <a:lnSpc>
                <a:spcPct val="90000"/>
              </a:lnSpc>
              <a:spcBef>
                <a:spcPts val="500"/>
              </a:spcBef>
              <a:spcAft>
                <a:spcPts val="0"/>
              </a:spcAft>
              <a:buClrTx/>
              <a:buSzTx/>
              <a:buFont typeface="Arial"/>
              <a:buNone/>
              <a:tabLst/>
              <a:defRPr/>
            </a:pPr>
            <a:r>
              <a:rPr kumimoji="0" lang="en-US" sz="2000" b="0" i="0" u="none" strike="noStrike" kern="1200" cap="none" spc="0" normalizeH="0" baseline="0" noProof="0" dirty="0">
                <a:ln>
                  <a:noFill/>
                </a:ln>
                <a:solidFill>
                  <a:srgbClr val="58697D"/>
                </a:solidFill>
                <a:effectLst/>
                <a:uLnTx/>
                <a:uFillTx/>
                <a:latin typeface="Cambria"/>
                <a:cs typeface="Calibri" charset="0"/>
              </a:rPr>
              <a:t>A – is a good thing</a:t>
            </a:r>
            <a:br>
              <a:rPr kumimoji="0" lang="en-US" sz="2000" b="0" i="0" u="none" strike="noStrike" kern="1200" cap="none" spc="0" normalizeH="0" baseline="0" noProof="0" dirty="0">
                <a:ln>
                  <a:noFill/>
                </a:ln>
                <a:solidFill>
                  <a:srgbClr val="58697D"/>
                </a:solidFill>
                <a:effectLst/>
                <a:uLnTx/>
                <a:uFillTx/>
                <a:latin typeface="Cambria"/>
                <a:cs typeface="Calibri" charset="0"/>
              </a:rPr>
            </a:br>
            <a:r>
              <a:rPr kumimoji="0" lang="en-US" sz="2000" b="0" i="0" u="none" strike="noStrike" kern="1200" cap="none" spc="0" normalizeH="0" baseline="0" noProof="0" dirty="0">
                <a:ln>
                  <a:noFill/>
                </a:ln>
                <a:solidFill>
                  <a:srgbClr val="58697D"/>
                </a:solidFill>
                <a:effectLst/>
                <a:uLnTx/>
                <a:uFillTx/>
                <a:latin typeface="Cambria"/>
                <a:cs typeface="Calibri" charset="0"/>
              </a:rPr>
              <a:t>B – doesn’t make a difference</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r>
              <a:rPr kumimoji="0" lang="en-US" sz="2000" b="0" i="0" u="none" strike="noStrike" kern="1200" cap="none" spc="0" normalizeH="0" baseline="0" noProof="0" dirty="0">
                <a:ln>
                  <a:noFill/>
                </a:ln>
                <a:solidFill>
                  <a:srgbClr val="58697D"/>
                </a:solidFill>
                <a:effectLst/>
                <a:uLnTx/>
                <a:uFillTx/>
                <a:latin typeface="Cambria"/>
                <a:cs typeface="Calibri" charset="0"/>
              </a:rPr>
              <a:t>C – is a bad thing</a:t>
            </a:r>
          </a:p>
          <a:p>
            <a:endParaRPr lang="en-US" dirty="0"/>
          </a:p>
          <a:p>
            <a:pPr marL="0" indent="0">
              <a:buNone/>
            </a:pPr>
            <a:endParaRPr lang="en-US" dirty="0"/>
          </a:p>
          <a:p>
            <a:endParaRPr lang="en-US" dirty="0"/>
          </a:p>
        </p:txBody>
      </p:sp>
      <p:sp>
        <p:nvSpPr>
          <p:cNvPr id="5" name="TextBox 4">
            <a:extLst>
              <a:ext uri="{FF2B5EF4-FFF2-40B4-BE49-F238E27FC236}">
                <a16:creationId xmlns:a16="http://schemas.microsoft.com/office/drawing/2014/main" id="{F9E02E03-6C46-BF83-06C3-7EE5259CAF81}"/>
              </a:ext>
            </a:extLst>
          </p:cNvPr>
          <p:cNvSpPr txBox="1"/>
          <p:nvPr/>
        </p:nvSpPr>
        <p:spPr>
          <a:xfrm>
            <a:off x="685800" y="3718561"/>
            <a:ext cx="10972800" cy="284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The 2018 survey results for these 4 questions are available at Pew Research Center </a:t>
            </a:r>
            <a:r>
              <a:rPr lang="en-US" dirty="0" err="1"/>
              <a:t>websit</a:t>
            </a:r>
            <a:r>
              <a:rPr lang="en-US" dirty="0"/>
              <a:t>: </a:t>
            </a:r>
            <a:r>
              <a:rPr kumimoji="0" lang="en-US" sz="1700" b="0" i="0" u="none" strike="noStrike" kern="1200" cap="none" spc="0" normalizeH="0" baseline="0" noProof="0" dirty="0">
                <a:ln>
                  <a:noFill/>
                </a:ln>
                <a:solidFill>
                  <a:srgbClr val="0563C1"/>
                </a:solidFill>
                <a:effectLst/>
                <a:uLnTx/>
                <a:uFillTx/>
                <a:latin typeface="Calibri"/>
                <a:ea typeface="Calibri" charset="0"/>
                <a:cs typeface="Calibri" charset="0"/>
                <a:hlinkClick r:id="rId2">
                  <a:extLst>
                    <a:ext uri="{A12FA001-AC4F-418D-AE19-62706E023703}">
                      <ahyp:hlinkClr xmlns:ahyp="http://schemas.microsoft.com/office/drawing/2018/hyperlinkcolor" val="tx"/>
                    </a:ext>
                  </a:extLst>
                </a:hlinkClick>
              </a:rPr>
              <a:t>https://www.pewresearch.org/social-trends/2019/01/17/generation-z-looks-a-lot-like-millennials-on-key-social-and-political-issues/</a:t>
            </a:r>
            <a:r>
              <a:rPr kumimoji="0" lang="en-US" sz="1700" b="0" i="0" u="none" strike="noStrike" kern="1200" cap="none" spc="0" normalizeH="0" baseline="0" noProof="0" dirty="0">
                <a:ln>
                  <a:noFill/>
                </a:ln>
                <a:solidFill>
                  <a:srgbClr val="0563C1"/>
                </a:solidFill>
                <a:effectLst/>
                <a:uLnTx/>
                <a:uFillTx/>
                <a:latin typeface="Calibri"/>
                <a:ea typeface="Calibri" charset="0"/>
                <a:cs typeface="Calibri" charset="0"/>
              </a:rPr>
              <a:t>. </a:t>
            </a:r>
            <a:r>
              <a:rPr kumimoji="0" lang="en-US" sz="1800" b="0" i="0" u="none" strike="noStrike" kern="1200" cap="none" spc="0" normalizeH="0" baseline="0" noProof="0" dirty="0">
                <a:ln>
                  <a:noFill/>
                </a:ln>
                <a:solidFill>
                  <a:srgbClr val="202020"/>
                </a:solidFill>
                <a:effectLst/>
                <a:uLnTx/>
                <a:uFillTx/>
                <a:latin typeface="Calibri"/>
                <a:ea typeface="+mn-ea"/>
                <a:cs typeface="+mn-cs"/>
              </a:rPr>
              <a:t>Sample data for these questions (comparing Gen Z to Boomers):</a:t>
            </a:r>
            <a:endParaRPr kumimoji="0" lang="en-US" sz="1700" b="0" i="0" u="none" strike="noStrike" kern="1200" cap="none" spc="0" normalizeH="0" baseline="0" noProof="0" dirty="0">
              <a:ln>
                <a:noFill/>
              </a:ln>
              <a:solidFill>
                <a:srgbClr val="202020"/>
              </a:solidFill>
              <a:effectLst/>
              <a:uLnTx/>
              <a:uFillTx/>
              <a:latin typeface="Calibri"/>
              <a:ea typeface="Calibri" charset="0"/>
              <a:cs typeface="Calibri" charset="0"/>
            </a:endParaRPr>
          </a:p>
          <a:p>
            <a:pPr marL="342900" indent="-342900">
              <a:buAutoNum type="arabicPeriod"/>
            </a:pPr>
            <a:r>
              <a:rPr lang="en-US" dirty="0"/>
              <a:t>Government should do more: Gen Z 70%; Boomers 49%</a:t>
            </a:r>
          </a:p>
          <a:p>
            <a:pPr marL="342900" indent="-342900">
              <a:buAutoNum type="arabicPeriod"/>
            </a:pPr>
            <a:r>
              <a:rPr lang="en-US" dirty="0"/>
              <a:t>Racial/ethnic diversity is good for society: Gen Z 62%; Boomers 48%</a:t>
            </a:r>
          </a:p>
          <a:p>
            <a:pPr marL="342900" indent="-342900">
              <a:buAutoNum type="arabicPeriod"/>
            </a:pPr>
            <a:r>
              <a:rPr lang="en-US" dirty="0"/>
              <a:t>Same sex marriage is good for society: Gen Z 48%; Boomers 27%</a:t>
            </a:r>
          </a:p>
          <a:p>
            <a:pPr marL="342900" indent="-342900">
              <a:buAutoNum type="arabicPeriod"/>
            </a:pPr>
            <a:r>
              <a:rPr lang="en-US" dirty="0"/>
              <a:t>Interracial marriage is good for society: Gen Z 53%; Boomers 30%</a:t>
            </a:r>
          </a:p>
          <a:p>
            <a:endParaRPr lang="en-US" dirty="0"/>
          </a:p>
          <a:p>
            <a:r>
              <a:rPr lang="en-US" dirty="0"/>
              <a:t>NOTE: If choice B, “doesn’t make a difference” is added, the non-negative responses are much higher, with “is a bad thing” responses rated: Q3 – Gen Z (15%) vs Boomers (32%); Q4 – Gen Z (4%) vs Boomers (10%).</a:t>
            </a:r>
          </a:p>
        </p:txBody>
      </p:sp>
    </p:spTree>
    <p:extLst>
      <p:ext uri="{BB962C8B-B14F-4D97-AF65-F5344CB8AC3E}">
        <p14:creationId xmlns:p14="http://schemas.microsoft.com/office/powerpoint/2010/main" val="405719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B6DD-CCD6-4B9C-856E-618C87373DA8}"/>
              </a:ext>
            </a:extLst>
          </p:cNvPr>
          <p:cNvSpPr>
            <a:spLocks noGrp="1"/>
          </p:cNvSpPr>
          <p:nvPr>
            <p:ph type="title"/>
          </p:nvPr>
        </p:nvSpPr>
        <p:spPr/>
        <p:txBody>
          <a:bodyPr/>
          <a:lstStyle/>
          <a:p>
            <a:r>
              <a:rPr lang="en-US" dirty="0"/>
              <a:t>American Political Values</a:t>
            </a:r>
          </a:p>
        </p:txBody>
      </p:sp>
      <p:sp>
        <p:nvSpPr>
          <p:cNvPr id="3" name="Slide Number Placeholder 2">
            <a:extLst>
              <a:ext uri="{FF2B5EF4-FFF2-40B4-BE49-F238E27FC236}">
                <a16:creationId xmlns:a16="http://schemas.microsoft.com/office/drawing/2014/main" id="{99EA9645-5FBD-4896-A259-CF061446A4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A9805-B67D-5D4A-85DC-C8E27BA9210B}" type="slidenum">
              <a:rPr kumimoji="0" lang="en-US" sz="1500" b="0" i="0" u="none" strike="noStrike" kern="1200" cap="none" spc="0" normalizeH="0" baseline="0" noProof="0" smtClean="0">
                <a:ln>
                  <a:noFill/>
                </a:ln>
                <a:solidFill>
                  <a:srgbClr val="20202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500" b="0" i="0" u="none" strike="noStrike" kern="1200" cap="none" spc="0" normalizeH="0" baseline="0" noProof="0" dirty="0">
              <a:ln>
                <a:noFill/>
              </a:ln>
              <a:solidFill>
                <a:srgbClr val="202020"/>
              </a:solidFill>
              <a:effectLst/>
              <a:uLnTx/>
              <a:uFillTx/>
              <a:latin typeface="Calibri"/>
              <a:ea typeface="+mn-ea"/>
              <a:cs typeface="+mn-cs"/>
            </a:endParaRPr>
          </a:p>
        </p:txBody>
      </p:sp>
      <p:sp>
        <p:nvSpPr>
          <p:cNvPr id="5" name="TextBox 4">
            <a:extLst>
              <a:ext uri="{FF2B5EF4-FFF2-40B4-BE49-F238E27FC236}">
                <a16:creationId xmlns:a16="http://schemas.microsoft.com/office/drawing/2014/main" id="{8BC96EB3-7583-41D4-AD20-214565279161}"/>
              </a:ext>
            </a:extLst>
          </p:cNvPr>
          <p:cNvSpPr txBox="1"/>
          <p:nvPr/>
        </p:nvSpPr>
        <p:spPr>
          <a:xfrm>
            <a:off x="4499810" y="1285646"/>
            <a:ext cx="7035465"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2020"/>
                </a:solidFill>
                <a:effectLst/>
                <a:uLnTx/>
                <a:uFillTx/>
                <a:latin typeface="Calibri"/>
                <a:ea typeface="+mn-ea"/>
                <a:cs typeface="+mn-cs"/>
              </a:rPr>
              <a:t>In Congress, July 4, 1776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2020"/>
                </a:solidFill>
                <a:effectLst/>
                <a:uLnTx/>
                <a:uFillTx/>
                <a:latin typeface="Calibri"/>
                <a:ea typeface="+mn-ea"/>
                <a:cs typeface="+mn-cs"/>
              </a:rPr>
              <a:t>The unanimous Declaration of the thirteen united States of America, </a:t>
            </a:r>
            <a:r>
              <a:rPr kumimoji="0" lang="en-US" sz="1800" b="0" i="0" u="none" strike="noStrike" kern="1200" cap="none" spc="0" normalizeH="0" baseline="0" noProof="0" dirty="0">
                <a:ln>
                  <a:noFill/>
                </a:ln>
                <a:solidFill>
                  <a:srgbClr val="202020"/>
                </a:solidFill>
                <a:effectLst/>
                <a:highlight>
                  <a:srgbClr val="FFFF00"/>
                </a:highlight>
                <a:uLnTx/>
                <a:uFillTx/>
                <a:latin typeface="Calibri"/>
                <a:ea typeface="+mn-ea"/>
                <a:cs typeface="+mn-cs"/>
              </a:rPr>
              <a:t>When </a:t>
            </a:r>
            <a:r>
              <a:rPr kumimoji="0" lang="en-US" sz="1800" b="0" i="0" u="none" strike="noStrike" kern="1200" cap="none" spc="0" normalizeH="0" baseline="0" noProof="0" dirty="0">
                <a:ln>
                  <a:noFill/>
                </a:ln>
                <a:solidFill>
                  <a:srgbClr val="202020"/>
                </a:solidFill>
                <a:effectLst/>
                <a:uLnTx/>
                <a:uFillTx/>
                <a:latin typeface="Calibri"/>
                <a:ea typeface="+mn-ea"/>
                <a:cs typeface="+mn-cs"/>
              </a:rPr>
              <a:t>in the Course of human events, it becomes necessary for one people to dissolve the political bands which have connected them with another, </a:t>
            </a:r>
            <a:r>
              <a:rPr kumimoji="0" lang="en-US" sz="1800" b="0" i="0" u="none" strike="noStrike" kern="1200" cap="none" spc="0" normalizeH="0" baseline="0" noProof="0" dirty="0">
                <a:ln>
                  <a:noFill/>
                </a:ln>
                <a:solidFill>
                  <a:srgbClr val="202020"/>
                </a:solidFill>
                <a:effectLst/>
                <a:highlight>
                  <a:srgbClr val="FFFF00"/>
                </a:highlight>
                <a:uLnTx/>
                <a:uFillTx/>
                <a:latin typeface="Calibri"/>
                <a:ea typeface="+mn-ea"/>
                <a:cs typeface="+mn-cs"/>
              </a:rPr>
              <a:t>and</a:t>
            </a:r>
            <a:r>
              <a:rPr kumimoji="0" lang="en-US" sz="1800" b="0" i="0" u="none" strike="noStrike" kern="1200" cap="none" spc="0" normalizeH="0" baseline="0" noProof="0" dirty="0">
                <a:ln>
                  <a:noFill/>
                </a:ln>
                <a:solidFill>
                  <a:srgbClr val="202020"/>
                </a:solidFill>
                <a:effectLst/>
                <a:uLnTx/>
                <a:uFillTx/>
                <a:latin typeface="Calibri"/>
                <a:ea typeface="+mn-ea"/>
                <a:cs typeface="+mn-cs"/>
              </a:rPr>
              <a:t> to assume among the powers of the earth, the separate and equal station to which the Laws of Nature and of Nature’s God entitle them, </a:t>
            </a:r>
            <a:r>
              <a:rPr kumimoji="0" lang="en-US" sz="1800" b="0" i="0" u="none" strike="noStrike" kern="1200" cap="none" spc="0" normalizeH="0" baseline="0" noProof="0" dirty="0">
                <a:ln>
                  <a:noFill/>
                </a:ln>
                <a:solidFill>
                  <a:srgbClr val="202020"/>
                </a:solidFill>
                <a:effectLst/>
                <a:highlight>
                  <a:srgbClr val="FFFF00"/>
                </a:highlight>
                <a:uLnTx/>
                <a:uFillTx/>
                <a:latin typeface="Calibri"/>
                <a:ea typeface="+mn-ea"/>
                <a:cs typeface="+mn-cs"/>
              </a:rPr>
              <a:t>a decent </a:t>
            </a:r>
            <a:r>
              <a:rPr kumimoji="0" lang="en-US" sz="1800" b="0" i="0" u="none" strike="noStrike" kern="1200" cap="none" spc="0" normalizeH="0" baseline="0" noProof="0" dirty="0">
                <a:ln>
                  <a:noFill/>
                </a:ln>
                <a:solidFill>
                  <a:srgbClr val="202020"/>
                </a:solidFill>
                <a:effectLst/>
                <a:uLnTx/>
                <a:uFillTx/>
                <a:latin typeface="Calibri"/>
                <a:ea typeface="+mn-ea"/>
                <a:cs typeface="+mn-cs"/>
              </a:rPr>
              <a:t>respect to the opinions of mankind requires that they should declare the causes which impel them to the separation.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0202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2020"/>
                </a:solidFill>
                <a:effectLst/>
                <a:highlight>
                  <a:srgbClr val="FFFF00"/>
                </a:highlight>
                <a:uLnTx/>
                <a:uFillTx/>
                <a:latin typeface="Calibri"/>
                <a:ea typeface="+mn-ea"/>
                <a:cs typeface="+mn-cs"/>
              </a:rPr>
              <a:t>We</a:t>
            </a:r>
            <a:r>
              <a:rPr kumimoji="0" lang="en-US" sz="1800" b="0" i="0" u="none" strike="noStrike" kern="1200" cap="none" spc="0" normalizeH="0" baseline="0" noProof="0" dirty="0">
                <a:ln>
                  <a:noFill/>
                </a:ln>
                <a:solidFill>
                  <a:srgbClr val="202020"/>
                </a:solidFill>
                <a:effectLst/>
                <a:uLnTx/>
                <a:uFillTx/>
                <a:latin typeface="Calibri"/>
                <a:ea typeface="+mn-ea"/>
                <a:cs typeface="+mn-cs"/>
              </a:rPr>
              <a:t> hold these truths to be self-evident, that </a:t>
            </a:r>
            <a:r>
              <a:rPr kumimoji="0" lang="en-US" sz="1800" b="0" i="0" u="none" strike="noStrike" kern="1200" cap="none" spc="0" normalizeH="0" baseline="0" noProof="0" dirty="0">
                <a:ln>
                  <a:noFill/>
                </a:ln>
                <a:solidFill>
                  <a:srgbClr val="202020"/>
                </a:solidFill>
                <a:effectLst/>
                <a:highlight>
                  <a:srgbClr val="C0C0C0"/>
                </a:highlight>
                <a:uLnTx/>
                <a:uFillTx/>
                <a:latin typeface="Calibri"/>
                <a:ea typeface="+mn-ea"/>
                <a:cs typeface="+mn-cs"/>
              </a:rPr>
              <a:t>all men are created </a:t>
            </a:r>
            <a:r>
              <a:rPr kumimoji="0" lang="en-US" sz="1800" b="1" i="0" u="none" strike="noStrike" kern="1200" cap="none" spc="0" normalizeH="0" baseline="0" noProof="0" dirty="0">
                <a:ln>
                  <a:noFill/>
                </a:ln>
                <a:solidFill>
                  <a:srgbClr val="202020"/>
                </a:solidFill>
                <a:effectLst/>
                <a:highlight>
                  <a:srgbClr val="C0C0C0"/>
                </a:highlight>
                <a:uLnTx/>
                <a:uFillTx/>
                <a:latin typeface="Calibri"/>
                <a:ea typeface="+mn-ea"/>
                <a:cs typeface="+mn-cs"/>
              </a:rPr>
              <a:t>equal</a:t>
            </a:r>
            <a:r>
              <a:rPr kumimoji="0" lang="en-US" sz="1800" b="0" i="0" u="none" strike="noStrike" kern="1200" cap="none" spc="0" normalizeH="0" baseline="0" noProof="0" dirty="0">
                <a:ln>
                  <a:noFill/>
                </a:ln>
                <a:solidFill>
                  <a:srgbClr val="202020"/>
                </a:solidFill>
                <a:effectLst/>
                <a:highlight>
                  <a:srgbClr val="C0C0C0"/>
                </a:highlight>
                <a:uLnTx/>
                <a:uFillTx/>
                <a:latin typeface="Calibri"/>
                <a:ea typeface="+mn-ea"/>
                <a:cs typeface="+mn-cs"/>
              </a:rPr>
              <a:t>,</a:t>
            </a:r>
            <a:r>
              <a:rPr kumimoji="0" lang="en-US" sz="1800" b="0" i="0" u="none" strike="noStrike" kern="1200" cap="none" spc="0" normalizeH="0" baseline="0" noProof="0" dirty="0">
                <a:ln>
                  <a:noFill/>
                </a:ln>
                <a:solidFill>
                  <a:srgbClr val="202020"/>
                </a:solidFill>
                <a:effectLst/>
                <a:uLnTx/>
                <a:uFillTx/>
                <a:latin typeface="Calibri"/>
                <a:ea typeface="+mn-ea"/>
                <a:cs typeface="+mn-cs"/>
              </a:rPr>
              <a:t> </a:t>
            </a:r>
            <a:r>
              <a:rPr kumimoji="0" lang="en-US" sz="1800" b="0" i="0" u="none" strike="noStrike" kern="1200" cap="none" spc="0" normalizeH="0" baseline="0" noProof="0" dirty="0">
                <a:ln>
                  <a:noFill/>
                </a:ln>
                <a:solidFill>
                  <a:srgbClr val="202020"/>
                </a:solidFill>
                <a:effectLst/>
                <a:highlight>
                  <a:srgbClr val="FFFF00"/>
                </a:highlight>
                <a:uLnTx/>
                <a:uFillTx/>
                <a:latin typeface="Calibri"/>
                <a:ea typeface="+mn-ea"/>
                <a:cs typeface="+mn-cs"/>
              </a:rPr>
              <a:t>that</a:t>
            </a:r>
            <a:r>
              <a:rPr kumimoji="0" lang="en-US" sz="1800" b="0" i="0" u="none" strike="noStrike" kern="1200" cap="none" spc="0" normalizeH="0" baseline="0" noProof="0" dirty="0">
                <a:ln>
                  <a:noFill/>
                </a:ln>
                <a:solidFill>
                  <a:srgbClr val="202020"/>
                </a:solidFill>
                <a:effectLst/>
                <a:uLnTx/>
                <a:uFillTx/>
                <a:latin typeface="Calibri"/>
                <a:ea typeface="+mn-ea"/>
                <a:cs typeface="+mn-cs"/>
              </a:rPr>
              <a:t> they are endowed by their Creator with </a:t>
            </a:r>
            <a:r>
              <a:rPr kumimoji="0" lang="en-US" sz="1800" b="0" i="0" u="none" strike="noStrike" kern="1200" cap="none" spc="0" normalizeH="0" baseline="0" noProof="0" dirty="0">
                <a:ln>
                  <a:noFill/>
                </a:ln>
                <a:solidFill>
                  <a:srgbClr val="202020"/>
                </a:solidFill>
                <a:effectLst/>
                <a:highlight>
                  <a:srgbClr val="C0C0C0"/>
                </a:highlight>
                <a:uLnTx/>
                <a:uFillTx/>
                <a:latin typeface="Calibri"/>
                <a:ea typeface="+mn-ea"/>
                <a:cs typeface="+mn-cs"/>
              </a:rPr>
              <a:t>certain unalienable Rights, that among these are Life, </a:t>
            </a:r>
            <a:r>
              <a:rPr kumimoji="0" lang="en-US" sz="1800" b="1" i="0" u="none" strike="noStrike" kern="1200" cap="none" spc="0" normalizeH="0" baseline="0" noProof="0" dirty="0">
                <a:ln>
                  <a:noFill/>
                </a:ln>
                <a:solidFill>
                  <a:srgbClr val="202020"/>
                </a:solidFill>
                <a:effectLst/>
                <a:highlight>
                  <a:srgbClr val="C0C0C0"/>
                </a:highlight>
                <a:uLnTx/>
                <a:uFillTx/>
                <a:latin typeface="Calibri"/>
                <a:ea typeface="+mn-ea"/>
                <a:cs typeface="+mn-cs"/>
              </a:rPr>
              <a:t>Liberty</a:t>
            </a:r>
            <a:r>
              <a:rPr kumimoji="0" lang="en-US" sz="1800" b="0" i="0" u="none" strike="noStrike" kern="1200" cap="none" spc="0" normalizeH="0" baseline="0" noProof="0" dirty="0">
                <a:ln>
                  <a:noFill/>
                </a:ln>
                <a:solidFill>
                  <a:srgbClr val="202020"/>
                </a:solidFill>
                <a:effectLst/>
                <a:highlight>
                  <a:srgbClr val="C0C0C0"/>
                </a:highlight>
                <a:uLnTx/>
                <a:uFillTx/>
                <a:latin typeface="Calibri"/>
                <a:ea typeface="+mn-ea"/>
                <a:cs typeface="+mn-cs"/>
              </a:rPr>
              <a:t> and the pursuit of Happiness</a:t>
            </a:r>
            <a:r>
              <a:rPr kumimoji="0" lang="en-US" sz="1800" b="0" i="0" u="none" strike="noStrike" kern="1200" cap="none" spc="0" normalizeH="0" baseline="0" noProof="0" dirty="0">
                <a:ln>
                  <a:noFill/>
                </a:ln>
                <a:solidFill>
                  <a:srgbClr val="202020"/>
                </a:solidFill>
                <a:effectLst/>
                <a:uLnTx/>
                <a:uFillTx/>
                <a:latin typeface="Calibri"/>
                <a:ea typeface="+mn-ea"/>
                <a:cs typeface="+mn-cs"/>
              </a:rPr>
              <a:t>.–</a:t>
            </a:r>
            <a:r>
              <a:rPr kumimoji="0" lang="en-US" sz="1800" b="0" i="0" u="none" strike="noStrike" kern="1200" cap="none" spc="0" normalizeH="0" baseline="0" noProof="0" dirty="0">
                <a:ln>
                  <a:noFill/>
                </a:ln>
                <a:solidFill>
                  <a:srgbClr val="202020"/>
                </a:solidFill>
                <a:effectLst/>
                <a:highlight>
                  <a:srgbClr val="FFFF00"/>
                </a:highlight>
                <a:uLnTx/>
                <a:uFillTx/>
                <a:latin typeface="Calibri"/>
                <a:ea typeface="+mn-ea"/>
                <a:cs typeface="+mn-cs"/>
              </a:rPr>
              <a:t>That</a:t>
            </a:r>
            <a:r>
              <a:rPr kumimoji="0" lang="en-US" sz="1800" b="0" i="0" u="none" strike="noStrike" kern="1200" cap="none" spc="0" normalizeH="0" baseline="0" noProof="0" dirty="0">
                <a:ln>
                  <a:noFill/>
                </a:ln>
                <a:solidFill>
                  <a:srgbClr val="202020"/>
                </a:solidFill>
                <a:effectLst/>
                <a:uLnTx/>
                <a:uFillTx/>
                <a:latin typeface="Calibri"/>
                <a:ea typeface="+mn-ea"/>
                <a:cs typeface="+mn-cs"/>
              </a:rPr>
              <a:t> </a:t>
            </a:r>
            <a:r>
              <a:rPr kumimoji="0" lang="en-US" sz="1800" b="0" i="0" u="none" strike="noStrike" kern="1200" cap="none" spc="0" normalizeH="0" baseline="0" noProof="0" dirty="0">
                <a:ln>
                  <a:noFill/>
                </a:ln>
                <a:solidFill>
                  <a:srgbClr val="202020"/>
                </a:solidFill>
                <a:effectLst/>
                <a:highlight>
                  <a:srgbClr val="C0C0C0"/>
                </a:highlight>
                <a:uLnTx/>
                <a:uFillTx/>
                <a:latin typeface="Calibri"/>
                <a:ea typeface="+mn-ea"/>
                <a:cs typeface="+mn-cs"/>
              </a:rPr>
              <a:t>to secure these rights, Governments are instituted among Men, deriving their just powers from the consent of the governed,</a:t>
            </a:r>
            <a:r>
              <a:rPr kumimoji="0" lang="en-US" sz="1800" b="0" i="0" u="none" strike="noStrike" kern="1200" cap="none" spc="0" normalizeH="0" baseline="0" noProof="0" dirty="0">
                <a:ln>
                  <a:noFill/>
                </a:ln>
                <a:solidFill>
                  <a:srgbClr val="202020"/>
                </a:solidFill>
                <a:effectLst/>
                <a:uLnTx/>
                <a:uFillTx/>
                <a:latin typeface="Calibri"/>
                <a:ea typeface="+mn-ea"/>
                <a:cs typeface="+mn-cs"/>
              </a:rPr>
              <a:t> –</a:t>
            </a:r>
            <a:r>
              <a:rPr kumimoji="0" lang="en-US" sz="1800" b="0" i="0" u="none" strike="noStrike" kern="1200" cap="none" spc="0" normalizeH="0" baseline="0" noProof="0" dirty="0">
                <a:ln>
                  <a:noFill/>
                </a:ln>
                <a:solidFill>
                  <a:srgbClr val="202020"/>
                </a:solidFill>
                <a:effectLst/>
                <a:highlight>
                  <a:srgbClr val="FFFF00"/>
                </a:highlight>
                <a:uLnTx/>
                <a:uFillTx/>
                <a:latin typeface="Calibri"/>
                <a:ea typeface="+mn-ea"/>
                <a:cs typeface="+mn-cs"/>
              </a:rPr>
              <a:t>That</a:t>
            </a:r>
            <a:r>
              <a:rPr kumimoji="0" lang="en-US" sz="1800" b="0" i="0" u="none" strike="noStrike" kern="1200" cap="none" spc="0" normalizeH="0" baseline="0" noProof="0" dirty="0">
                <a:ln>
                  <a:noFill/>
                </a:ln>
                <a:solidFill>
                  <a:srgbClr val="202020"/>
                </a:solidFill>
                <a:effectLst/>
                <a:uLnTx/>
                <a:uFillTx/>
                <a:latin typeface="Calibri"/>
                <a:ea typeface="+mn-ea"/>
                <a:cs typeface="+mn-cs"/>
              </a:rPr>
              <a:t> whenever any Form of Government becomes destructive of these ends, it is </a:t>
            </a:r>
            <a:r>
              <a:rPr kumimoji="0" lang="en-US" sz="1800" b="1" i="0" u="none" strike="noStrike" kern="1200" cap="none" spc="0" normalizeH="0" baseline="0" noProof="0" dirty="0">
                <a:ln>
                  <a:noFill/>
                </a:ln>
                <a:solidFill>
                  <a:srgbClr val="202020"/>
                </a:solidFill>
                <a:effectLst/>
                <a:uLnTx/>
                <a:uFillTx/>
                <a:latin typeface="Calibri"/>
                <a:ea typeface="+mn-ea"/>
                <a:cs typeface="+mn-cs"/>
              </a:rPr>
              <a:t>the Right of the People </a:t>
            </a:r>
            <a:r>
              <a:rPr kumimoji="0" lang="en-US" sz="1800" b="0" i="0" u="none" strike="noStrike" kern="1200" cap="none" spc="0" normalizeH="0" baseline="0" noProof="0" dirty="0">
                <a:ln>
                  <a:noFill/>
                </a:ln>
                <a:solidFill>
                  <a:srgbClr val="202020"/>
                </a:solidFill>
                <a:effectLst/>
                <a:uLnTx/>
                <a:uFillTx/>
                <a:latin typeface="Calibri"/>
                <a:ea typeface="+mn-ea"/>
                <a:cs typeface="+mn-cs"/>
              </a:rPr>
              <a:t>to alter or to abolish it, </a:t>
            </a:r>
            <a:r>
              <a:rPr kumimoji="0" lang="en-US" sz="1800" b="0" i="0" u="none" strike="noStrike" kern="1200" cap="none" spc="0" normalizeH="0" baseline="0" noProof="0" dirty="0">
                <a:ln>
                  <a:noFill/>
                </a:ln>
                <a:solidFill>
                  <a:srgbClr val="202020"/>
                </a:solidFill>
                <a:effectLst/>
                <a:highlight>
                  <a:srgbClr val="FFFF00"/>
                </a:highlight>
                <a:uLnTx/>
                <a:uFillTx/>
                <a:latin typeface="Calibri"/>
                <a:ea typeface="+mn-ea"/>
                <a:cs typeface="+mn-cs"/>
              </a:rPr>
              <a:t>and </a:t>
            </a:r>
            <a:r>
              <a:rPr kumimoji="0" lang="en-US" sz="1800" b="1" i="0" u="none" strike="noStrike" kern="1200" cap="none" spc="0" normalizeH="0" baseline="0" noProof="0" dirty="0">
                <a:ln>
                  <a:noFill/>
                </a:ln>
                <a:solidFill>
                  <a:srgbClr val="202020"/>
                </a:solidFill>
                <a:effectLst/>
                <a:highlight>
                  <a:srgbClr val="FFFF00"/>
                </a:highlight>
                <a:uLnTx/>
                <a:uFillTx/>
                <a:latin typeface="Calibri"/>
                <a:ea typeface="+mn-ea"/>
                <a:cs typeface="+mn-cs"/>
              </a:rPr>
              <a:t>to </a:t>
            </a:r>
            <a:r>
              <a:rPr kumimoji="0" lang="en-US" sz="1800" b="1" i="0" u="none" strike="noStrike" kern="1200" cap="none" spc="0" normalizeH="0" baseline="0" noProof="0" dirty="0">
                <a:ln>
                  <a:noFill/>
                </a:ln>
                <a:solidFill>
                  <a:srgbClr val="202020"/>
                </a:solidFill>
                <a:effectLst/>
                <a:uLnTx/>
                <a:uFillTx/>
                <a:latin typeface="Calibri"/>
                <a:ea typeface="+mn-ea"/>
                <a:cs typeface="+mn-cs"/>
              </a:rPr>
              <a:t>institute new Government</a:t>
            </a:r>
            <a:r>
              <a:rPr kumimoji="0" lang="en-US" sz="1800" b="0" i="0" u="none" strike="noStrike" kern="1200" cap="none" spc="0" normalizeH="0" baseline="0" noProof="0" dirty="0">
                <a:ln>
                  <a:noFill/>
                </a:ln>
                <a:solidFill>
                  <a:srgbClr val="202020"/>
                </a:solidFill>
                <a:effectLst/>
                <a:uLnTx/>
                <a:uFillTx/>
                <a:latin typeface="Calibri"/>
                <a:ea typeface="+mn-ea"/>
                <a:cs typeface="+mn-cs"/>
              </a:rPr>
              <a:t>, laying its foundation on such principles and organizing its powers in such form, as to them shall seem most likely </a:t>
            </a:r>
            <a:r>
              <a:rPr kumimoji="0" lang="en-US" sz="1800" b="1" i="0" u="none" strike="noStrike" kern="1200" cap="none" spc="0" normalizeH="0" baseline="0" noProof="0" dirty="0">
                <a:ln>
                  <a:noFill/>
                </a:ln>
                <a:solidFill>
                  <a:srgbClr val="202020"/>
                </a:solidFill>
                <a:effectLst/>
                <a:uLnTx/>
                <a:uFillTx/>
                <a:latin typeface="Calibri"/>
                <a:ea typeface="+mn-ea"/>
                <a:cs typeface="+mn-cs"/>
              </a:rPr>
              <a:t>to effect their Safety and Happiness.</a:t>
            </a:r>
          </a:p>
        </p:txBody>
      </p:sp>
      <p:pic>
        <p:nvPicPr>
          <p:cNvPr id="7" name="Picture 6">
            <a:extLst>
              <a:ext uri="{FF2B5EF4-FFF2-40B4-BE49-F238E27FC236}">
                <a16:creationId xmlns:a16="http://schemas.microsoft.com/office/drawing/2014/main" id="{B4F8C6DD-DA1D-421F-BF32-71A9854214D0}"/>
              </a:ext>
            </a:extLst>
          </p:cNvPr>
          <p:cNvPicPr>
            <a:picLocks noChangeAspect="1"/>
          </p:cNvPicPr>
          <p:nvPr/>
        </p:nvPicPr>
        <p:blipFill>
          <a:blip r:embed="rId3"/>
          <a:stretch>
            <a:fillRect/>
          </a:stretch>
        </p:blipFill>
        <p:spPr>
          <a:xfrm>
            <a:off x="656725" y="1285646"/>
            <a:ext cx="2411328" cy="2863453"/>
          </a:xfrm>
          <a:prstGeom prst="rect">
            <a:avLst/>
          </a:prstGeom>
        </p:spPr>
      </p:pic>
      <p:pic>
        <p:nvPicPr>
          <p:cNvPr id="8" name="Picture 7">
            <a:extLst>
              <a:ext uri="{FF2B5EF4-FFF2-40B4-BE49-F238E27FC236}">
                <a16:creationId xmlns:a16="http://schemas.microsoft.com/office/drawing/2014/main" id="{F0E4D0FC-162F-4C17-977D-830F4F442A5D}"/>
              </a:ext>
            </a:extLst>
          </p:cNvPr>
          <p:cNvPicPr>
            <a:picLocks noChangeAspect="1"/>
          </p:cNvPicPr>
          <p:nvPr/>
        </p:nvPicPr>
        <p:blipFill>
          <a:blip r:embed="rId4"/>
          <a:stretch>
            <a:fillRect/>
          </a:stretch>
        </p:blipFill>
        <p:spPr>
          <a:xfrm>
            <a:off x="636018" y="4216332"/>
            <a:ext cx="3692322" cy="2424625"/>
          </a:xfrm>
          <a:prstGeom prst="rect">
            <a:avLst/>
          </a:prstGeom>
        </p:spPr>
      </p:pic>
    </p:spTree>
    <p:extLst>
      <p:ext uri="{BB962C8B-B14F-4D97-AF65-F5344CB8AC3E}">
        <p14:creationId xmlns:p14="http://schemas.microsoft.com/office/powerpoint/2010/main" val="4220887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0EFF3-3395-4F7F-B548-FC6C04A4CA6B}"/>
              </a:ext>
            </a:extLst>
          </p:cNvPr>
          <p:cNvSpPr>
            <a:spLocks noGrp="1"/>
          </p:cNvSpPr>
          <p:nvPr>
            <p:ph type="title"/>
          </p:nvPr>
        </p:nvSpPr>
        <p:spPr/>
        <p:txBody>
          <a:bodyPr/>
          <a:lstStyle/>
          <a:p>
            <a:r>
              <a:rPr lang="en-US" dirty="0"/>
              <a:t>U.S. Constitution (1787)</a:t>
            </a:r>
          </a:p>
        </p:txBody>
      </p:sp>
      <p:pic>
        <p:nvPicPr>
          <p:cNvPr id="5" name="Content Placeholder 4">
            <a:extLst>
              <a:ext uri="{FF2B5EF4-FFF2-40B4-BE49-F238E27FC236}">
                <a16:creationId xmlns:a16="http://schemas.microsoft.com/office/drawing/2014/main" id="{C8DB1E60-EC2D-4269-9C29-67A3810F3B96}"/>
              </a:ext>
            </a:extLst>
          </p:cNvPr>
          <p:cNvPicPr>
            <a:picLocks noGrp="1" noChangeAspect="1"/>
          </p:cNvPicPr>
          <p:nvPr>
            <p:ph idx="1"/>
          </p:nvPr>
        </p:nvPicPr>
        <p:blipFill>
          <a:blip r:embed="rId3"/>
          <a:stretch>
            <a:fillRect/>
          </a:stretch>
        </p:blipFill>
        <p:spPr>
          <a:xfrm>
            <a:off x="3623144" y="1427827"/>
            <a:ext cx="4439059" cy="2859494"/>
          </a:xfrm>
          <a:prstGeom prst="rect">
            <a:avLst/>
          </a:prstGeom>
        </p:spPr>
      </p:pic>
      <p:sp>
        <p:nvSpPr>
          <p:cNvPr id="4" name="Slide Number Placeholder 3">
            <a:extLst>
              <a:ext uri="{FF2B5EF4-FFF2-40B4-BE49-F238E27FC236}">
                <a16:creationId xmlns:a16="http://schemas.microsoft.com/office/drawing/2014/main" id="{05B602A1-3B9F-4A76-AF61-B88B4910F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A9805-B67D-5D4A-85DC-C8E27BA9210B}" type="slidenum">
              <a:rPr kumimoji="0" lang="en-US" sz="1500" b="0" i="0" u="none" strike="noStrike" kern="1200" cap="none" spc="0" normalizeH="0" baseline="0" noProof="0" smtClean="0">
                <a:ln>
                  <a:noFill/>
                </a:ln>
                <a:solidFill>
                  <a:srgbClr val="20202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500" b="0" i="0" u="none" strike="noStrike" kern="1200" cap="none" spc="0" normalizeH="0" baseline="0" noProof="0" dirty="0">
              <a:ln>
                <a:noFill/>
              </a:ln>
              <a:solidFill>
                <a:srgbClr val="20202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0DBA77C-C8F1-450C-A77A-EFDAC7AE7C4F}"/>
              </a:ext>
            </a:extLst>
          </p:cNvPr>
          <p:cNvPicPr>
            <a:picLocks noChangeAspect="1"/>
          </p:cNvPicPr>
          <p:nvPr/>
        </p:nvPicPr>
        <p:blipFill>
          <a:blip r:embed="rId4"/>
          <a:stretch>
            <a:fillRect/>
          </a:stretch>
        </p:blipFill>
        <p:spPr>
          <a:xfrm>
            <a:off x="945314" y="1282450"/>
            <a:ext cx="2603512" cy="3150249"/>
          </a:xfrm>
          <a:prstGeom prst="rect">
            <a:avLst/>
          </a:prstGeom>
        </p:spPr>
      </p:pic>
      <p:sp>
        <p:nvSpPr>
          <p:cNvPr id="8" name="TextBox 7">
            <a:extLst>
              <a:ext uri="{FF2B5EF4-FFF2-40B4-BE49-F238E27FC236}">
                <a16:creationId xmlns:a16="http://schemas.microsoft.com/office/drawing/2014/main" id="{5A417C9F-471C-48D6-9793-EB2D5B235B88}"/>
              </a:ext>
            </a:extLst>
          </p:cNvPr>
          <p:cNvSpPr txBox="1"/>
          <p:nvPr/>
        </p:nvSpPr>
        <p:spPr>
          <a:xfrm>
            <a:off x="1137684" y="4578076"/>
            <a:ext cx="100584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PREAMBLE: </a:t>
            </a:r>
            <a:r>
              <a:rPr kumimoji="0" lang="en-US" sz="2400" b="0" i="1" u="none" strike="noStrike" kern="1200" cap="none" spc="0" normalizeH="0" baseline="0" noProof="0" dirty="0">
                <a:ln>
                  <a:noFill/>
                </a:ln>
                <a:solidFill>
                  <a:srgbClr val="333333"/>
                </a:solidFill>
                <a:effectLst/>
                <a:uLnTx/>
                <a:uFillTx/>
                <a:latin typeface="Roboto" panose="02000000000000000000" pitchFamily="2" charset="0"/>
                <a:ea typeface="+mn-ea"/>
                <a:cs typeface="+mn-cs"/>
              </a:rPr>
              <a:t>"We the People of the United States, in Order to form a more perfect Union, establish Justice, insure domestic Tranquility, provide for the common defense, promote the general Welfare, and secure the Blessings of Liberty to ourselves and our Posterity, do ordain and establish this Constitution for the United States of America."</a:t>
            </a:r>
            <a:endParaRPr kumimoji="0" lang="en-US" sz="2400" b="0" i="1" u="none" strike="noStrike" kern="1200" cap="none" spc="0" normalizeH="0" baseline="0" noProof="0" dirty="0">
              <a:ln>
                <a:noFill/>
              </a:ln>
              <a:solidFill>
                <a:srgbClr val="202020"/>
              </a:solidFill>
              <a:effectLst/>
              <a:uLnTx/>
              <a:uFillTx/>
              <a:latin typeface="Calibri"/>
              <a:ea typeface="+mn-ea"/>
              <a:cs typeface="+mn-cs"/>
            </a:endParaRPr>
          </a:p>
        </p:txBody>
      </p:sp>
      <p:sp>
        <p:nvSpPr>
          <p:cNvPr id="9" name="TextBox 8">
            <a:extLst>
              <a:ext uri="{FF2B5EF4-FFF2-40B4-BE49-F238E27FC236}">
                <a16:creationId xmlns:a16="http://schemas.microsoft.com/office/drawing/2014/main" id="{C4D8CFC9-ED72-4F68-A551-A998EAAD55CD}"/>
              </a:ext>
            </a:extLst>
          </p:cNvPr>
          <p:cNvSpPr txBox="1"/>
          <p:nvPr/>
        </p:nvSpPr>
        <p:spPr>
          <a:xfrm>
            <a:off x="8474149" y="2158409"/>
            <a:ext cx="3306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Who could vote decided by each state, generally only </a:t>
            </a:r>
            <a:r>
              <a:rPr kumimoji="0" lang="en-US" sz="2400" b="1" i="0" u="none" strike="noStrike" kern="1200" cap="none" spc="0" normalizeH="0" baseline="0" noProof="0" dirty="0">
                <a:ln>
                  <a:noFill/>
                </a:ln>
                <a:solidFill>
                  <a:srgbClr val="FF0000"/>
                </a:solidFill>
                <a:effectLst/>
                <a:uLnTx/>
                <a:uFillTx/>
                <a:latin typeface="Calibri"/>
                <a:ea typeface="+mn-ea"/>
                <a:cs typeface="+mn-cs"/>
              </a:rPr>
              <a:t>white men </a:t>
            </a:r>
            <a:r>
              <a:rPr kumimoji="0" lang="en-US" sz="2400" b="0" i="0" u="none" strike="noStrike" kern="1200" cap="none" spc="0" normalizeH="0" baseline="0" noProof="0" dirty="0">
                <a:ln>
                  <a:noFill/>
                </a:ln>
                <a:solidFill>
                  <a:srgbClr val="FF0000"/>
                </a:solidFill>
                <a:effectLst/>
                <a:uLnTx/>
                <a:uFillTx/>
                <a:latin typeface="Calibri"/>
                <a:ea typeface="+mn-ea"/>
                <a:cs typeface="+mn-cs"/>
              </a:rPr>
              <a:t>owning property</a:t>
            </a:r>
          </a:p>
        </p:txBody>
      </p:sp>
    </p:spTree>
    <p:extLst>
      <p:ext uri="{BB962C8B-B14F-4D97-AF65-F5344CB8AC3E}">
        <p14:creationId xmlns:p14="http://schemas.microsoft.com/office/powerpoint/2010/main" val="2531887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B2CB-D02A-489D-B771-7B6FE5C9E617}"/>
              </a:ext>
            </a:extLst>
          </p:cNvPr>
          <p:cNvSpPr>
            <a:spLocks noGrp="1"/>
          </p:cNvSpPr>
          <p:nvPr>
            <p:ph type="title"/>
          </p:nvPr>
        </p:nvSpPr>
        <p:spPr/>
        <p:txBody>
          <a:bodyPr/>
          <a:lstStyle/>
          <a:p>
            <a:r>
              <a:rPr lang="en-US" dirty="0"/>
              <a:t>US Constitution – Bill of Rights (1789)</a:t>
            </a:r>
          </a:p>
        </p:txBody>
      </p:sp>
      <p:pic>
        <p:nvPicPr>
          <p:cNvPr id="5" name="Content Placeholder 4">
            <a:extLst>
              <a:ext uri="{FF2B5EF4-FFF2-40B4-BE49-F238E27FC236}">
                <a16:creationId xmlns:a16="http://schemas.microsoft.com/office/drawing/2014/main" id="{EB5A73AF-969D-4761-A29C-70731DC8748A}"/>
              </a:ext>
            </a:extLst>
          </p:cNvPr>
          <p:cNvPicPr>
            <a:picLocks noGrp="1" noChangeAspect="1"/>
          </p:cNvPicPr>
          <p:nvPr>
            <p:ph idx="1"/>
          </p:nvPr>
        </p:nvPicPr>
        <p:blipFill>
          <a:blip r:embed="rId3"/>
          <a:stretch>
            <a:fillRect/>
          </a:stretch>
        </p:blipFill>
        <p:spPr>
          <a:xfrm>
            <a:off x="688310" y="1385135"/>
            <a:ext cx="4568269" cy="4815104"/>
          </a:xfrm>
          <a:prstGeom prst="rect">
            <a:avLst/>
          </a:prstGeom>
        </p:spPr>
      </p:pic>
      <p:sp>
        <p:nvSpPr>
          <p:cNvPr id="4" name="Slide Number Placeholder 3">
            <a:extLst>
              <a:ext uri="{FF2B5EF4-FFF2-40B4-BE49-F238E27FC236}">
                <a16:creationId xmlns:a16="http://schemas.microsoft.com/office/drawing/2014/main" id="{7613E948-28FF-4750-9891-FDE45BC147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A9805-B67D-5D4A-85DC-C8E27BA9210B}" type="slidenum">
              <a:rPr kumimoji="0" lang="en-US" sz="1500" b="0" i="0" u="none" strike="noStrike" kern="1200" cap="none" spc="0" normalizeH="0" baseline="0" noProof="0" smtClean="0">
                <a:ln>
                  <a:noFill/>
                </a:ln>
                <a:solidFill>
                  <a:srgbClr val="20202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500" b="0" i="0" u="none" strike="noStrike" kern="1200" cap="none" spc="0" normalizeH="0" baseline="0" noProof="0" dirty="0">
              <a:ln>
                <a:noFill/>
              </a:ln>
              <a:solidFill>
                <a:srgbClr val="202020"/>
              </a:solidFill>
              <a:effectLst/>
              <a:uLnTx/>
              <a:uFillTx/>
              <a:latin typeface="Calibri"/>
              <a:ea typeface="+mn-ea"/>
              <a:cs typeface="+mn-cs"/>
            </a:endParaRPr>
          </a:p>
        </p:txBody>
      </p:sp>
      <p:sp>
        <p:nvSpPr>
          <p:cNvPr id="9" name="TextBox 8">
            <a:extLst>
              <a:ext uri="{FF2B5EF4-FFF2-40B4-BE49-F238E27FC236}">
                <a16:creationId xmlns:a16="http://schemas.microsoft.com/office/drawing/2014/main" id="{5BBF8EAD-D8E0-45F8-8D43-06875A2A2EAC}"/>
              </a:ext>
            </a:extLst>
          </p:cNvPr>
          <p:cNvSpPr txBox="1"/>
          <p:nvPr/>
        </p:nvSpPr>
        <p:spPr>
          <a:xfrm>
            <a:off x="6096000" y="1373041"/>
            <a:ext cx="4798031" cy="54168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Amendment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 Freedom of Religion, Speech, and the Press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02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Amendment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 The Right to Bear 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02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Amendment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 Protection from Unreasonable Searches and Seizures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02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Amendment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 Protection of Rights to Life, Liberty, and Property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02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Amendment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 Rights of Accused Persons in Criminal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02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Amendment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 Excessive Bail, Fines, and Punishments Forbidden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02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Amendment 9 &amp;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Calibri"/>
                <a:ea typeface="+mn-ea"/>
                <a:cs typeface="+mn-cs"/>
              </a:rPr>
              <a:t>- Other Rights are Kept by the People or the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02020"/>
              </a:solidFill>
              <a:effectLst/>
              <a:uLnTx/>
              <a:uFillTx/>
              <a:latin typeface="Calibri"/>
              <a:ea typeface="+mn-ea"/>
              <a:cs typeface="+mn-cs"/>
            </a:endParaRPr>
          </a:p>
        </p:txBody>
      </p:sp>
    </p:spTree>
    <p:extLst>
      <p:ext uri="{BB962C8B-B14F-4D97-AF65-F5344CB8AC3E}">
        <p14:creationId xmlns:p14="http://schemas.microsoft.com/office/powerpoint/2010/main" val="4199150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B1192-B054-E187-2B31-44F298144454}"/>
              </a:ext>
            </a:extLst>
          </p:cNvPr>
          <p:cNvSpPr>
            <a:spLocks noGrp="1"/>
          </p:cNvSpPr>
          <p:nvPr>
            <p:ph type="title"/>
          </p:nvPr>
        </p:nvSpPr>
        <p:spPr/>
        <p:txBody>
          <a:bodyPr/>
          <a:lstStyle/>
          <a:p>
            <a:r>
              <a:rPr lang="en-US" dirty="0"/>
              <a:t>Southern resistance to idea of democracy</a:t>
            </a:r>
          </a:p>
        </p:txBody>
      </p:sp>
      <p:sp>
        <p:nvSpPr>
          <p:cNvPr id="3" name="Content Placeholder 2">
            <a:extLst>
              <a:ext uri="{FF2B5EF4-FFF2-40B4-BE49-F238E27FC236}">
                <a16:creationId xmlns:a16="http://schemas.microsoft.com/office/drawing/2014/main" id="{BC341C0D-520A-44C7-63DD-85EF8B1BA44F}"/>
              </a:ext>
            </a:extLst>
          </p:cNvPr>
          <p:cNvSpPr>
            <a:spLocks noGrp="1"/>
          </p:cNvSpPr>
          <p:nvPr>
            <p:ph idx="1"/>
          </p:nvPr>
        </p:nvSpPr>
        <p:spPr/>
        <p:txBody>
          <a:bodyPr>
            <a:normAutofit/>
          </a:bodyPr>
          <a:lstStyle/>
          <a:p>
            <a:r>
              <a:rPr lang="en-US" dirty="0"/>
              <a:t>“We do not agree with the authors of the Declaration of Independence, that governments ‘derive their just powers from the consent of the governed,’” </a:t>
            </a:r>
            <a:r>
              <a:rPr lang="en-US" b="1" dirty="0"/>
              <a:t>enslaver George Fitzhugh of Virginia </a:t>
            </a:r>
            <a:r>
              <a:rPr lang="en-US" dirty="0"/>
              <a:t>wrote in 1857. “</a:t>
            </a:r>
            <a:r>
              <a:rPr lang="en-US" b="1" dirty="0"/>
              <a:t>All governments must originate in force</a:t>
            </a:r>
            <a:r>
              <a:rPr lang="en-US" dirty="0"/>
              <a:t>, and be continued by force.” There were 18,000 people in his county and only 1,200 could vote, he said, “But we twelve hundred . . . never asked and never intend to ask the consent of the sixteen thousand eight hundred whom we govern.”</a:t>
            </a:r>
          </a:p>
          <a:p>
            <a:r>
              <a:rPr lang="en-US" sz="2000" dirty="0"/>
              <a:t>--Prof. Heather Cox Richardson, 4-11-23</a:t>
            </a:r>
          </a:p>
          <a:p>
            <a:r>
              <a:rPr lang="en-US" sz="2000" dirty="0"/>
              <a:t>(Letters from an American, substack.com)</a:t>
            </a:r>
          </a:p>
          <a:p>
            <a:endParaRPr lang="en-US" sz="2000" dirty="0"/>
          </a:p>
          <a:p>
            <a:endParaRPr lang="en-US" dirty="0"/>
          </a:p>
        </p:txBody>
      </p:sp>
      <p:sp>
        <p:nvSpPr>
          <p:cNvPr id="4" name="Slide Number Placeholder 3">
            <a:extLst>
              <a:ext uri="{FF2B5EF4-FFF2-40B4-BE49-F238E27FC236}">
                <a16:creationId xmlns:a16="http://schemas.microsoft.com/office/drawing/2014/main" id="{961A75E5-4FBF-DE76-8783-323CFA44D0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A9805-B67D-5D4A-85DC-C8E27BA9210B}" type="slidenum">
              <a:rPr kumimoji="0" lang="en-US" sz="1500" b="0" i="0" u="none" strike="noStrike" kern="1200" cap="none" spc="0" normalizeH="0" baseline="0" noProof="0" smtClean="0">
                <a:ln>
                  <a:noFill/>
                </a:ln>
                <a:solidFill>
                  <a:srgbClr val="20202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500" b="0" i="0" u="none" strike="noStrike" kern="1200" cap="none" spc="0" normalizeH="0" baseline="0" noProof="0" dirty="0">
              <a:ln>
                <a:noFill/>
              </a:ln>
              <a:solidFill>
                <a:srgbClr val="20202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D002229-E38E-FB91-5C9F-2641B51E8837}"/>
              </a:ext>
            </a:extLst>
          </p:cNvPr>
          <p:cNvPicPr>
            <a:picLocks noChangeAspect="1"/>
          </p:cNvPicPr>
          <p:nvPr/>
        </p:nvPicPr>
        <p:blipFill>
          <a:blip r:embed="rId2"/>
          <a:stretch>
            <a:fillRect/>
          </a:stretch>
        </p:blipFill>
        <p:spPr>
          <a:xfrm>
            <a:off x="6203114" y="4176107"/>
            <a:ext cx="2475286" cy="2108200"/>
          </a:xfrm>
          <a:prstGeom prst="rect">
            <a:avLst/>
          </a:prstGeom>
        </p:spPr>
      </p:pic>
    </p:spTree>
    <p:extLst>
      <p:ext uri="{BB962C8B-B14F-4D97-AF65-F5344CB8AC3E}">
        <p14:creationId xmlns:p14="http://schemas.microsoft.com/office/powerpoint/2010/main" val="2456620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FBC4F-8645-381E-4E14-33E4A23889D2}"/>
              </a:ext>
            </a:extLst>
          </p:cNvPr>
          <p:cNvSpPr>
            <a:spLocks noGrp="1"/>
          </p:cNvSpPr>
          <p:nvPr>
            <p:ph type="title"/>
          </p:nvPr>
        </p:nvSpPr>
        <p:spPr/>
        <p:txBody>
          <a:bodyPr/>
          <a:lstStyle/>
          <a:p>
            <a:r>
              <a:rPr lang="en-US" dirty="0"/>
              <a:t>Lincoln and “ a new birth of freedom”*</a:t>
            </a:r>
          </a:p>
        </p:txBody>
      </p:sp>
      <p:sp>
        <p:nvSpPr>
          <p:cNvPr id="3" name="Content Placeholder 2">
            <a:extLst>
              <a:ext uri="{FF2B5EF4-FFF2-40B4-BE49-F238E27FC236}">
                <a16:creationId xmlns:a16="http://schemas.microsoft.com/office/drawing/2014/main" id="{C4132CAC-A062-4D0B-5C5C-DD0D9C1A272F}"/>
              </a:ext>
            </a:extLst>
          </p:cNvPr>
          <p:cNvSpPr>
            <a:spLocks noGrp="1"/>
          </p:cNvSpPr>
          <p:nvPr>
            <p:ph idx="1"/>
          </p:nvPr>
        </p:nvSpPr>
        <p:spPr/>
        <p:txBody>
          <a:bodyPr>
            <a:normAutofit fontScale="92500"/>
          </a:bodyPr>
          <a:lstStyle/>
          <a:p>
            <a:r>
              <a:rPr lang="en-US" dirty="0"/>
              <a:t>But the majority of Americans recognized that if it were permitted to take hold, this ideology would destroy democracy. They fought to defeat the enslavers’ radical new definition of the United States. By the end of </a:t>
            </a:r>
            <a:r>
              <a:rPr lang="en-US" b="1" dirty="0"/>
              <a:t>1863, President Abraham Lincoln dated the birth of the nation </a:t>
            </a:r>
            <a:r>
              <a:rPr lang="en-US" dirty="0"/>
              <a:t>not to the Constitution, whose protection of property underpinned southern enslavers’ insistence that enslavement was a foundational principle, but </a:t>
            </a:r>
            <a:r>
              <a:rPr lang="en-US" b="1" dirty="0"/>
              <a:t>to the Declaration of Independence. </a:t>
            </a:r>
          </a:p>
          <a:p>
            <a:r>
              <a:rPr lang="en-US" sz="2000" dirty="0"/>
              <a:t>--Prof. Heather Cox Richardson, 4-11-23</a:t>
            </a:r>
          </a:p>
          <a:p>
            <a:r>
              <a:rPr lang="en-US" sz="2000" dirty="0"/>
              <a:t>(Letters from an American, substack.com)</a:t>
            </a:r>
          </a:p>
          <a:p>
            <a:endParaRPr lang="en-US" sz="2000" dirty="0"/>
          </a:p>
          <a:p>
            <a:endParaRPr lang="en-US" sz="2000" dirty="0"/>
          </a:p>
          <a:p>
            <a:endParaRPr lang="en-US" sz="2000" dirty="0"/>
          </a:p>
          <a:p>
            <a:r>
              <a:rPr lang="en-US" sz="2000" dirty="0"/>
              <a:t>*Abraham Lincoln, Gettysburg Address (11-19-1863): “that we here highly resolve that these dead shall not have died in vain-that this nation, under God, shall have a </a:t>
            </a:r>
            <a:r>
              <a:rPr lang="en-US" sz="2000" b="1" dirty="0"/>
              <a:t>new birth of freedom</a:t>
            </a:r>
            <a:r>
              <a:rPr lang="en-US" sz="2000" dirty="0"/>
              <a:t>-and that </a:t>
            </a:r>
            <a:r>
              <a:rPr lang="en-US" sz="2000" b="1" dirty="0"/>
              <a:t>government of the people, by the people, for the people </a:t>
            </a:r>
            <a:r>
              <a:rPr lang="en-US" sz="2000" dirty="0"/>
              <a:t>shall not perish from the earth.</a:t>
            </a:r>
          </a:p>
          <a:p>
            <a:endParaRPr lang="en-US" sz="2000" dirty="0"/>
          </a:p>
          <a:p>
            <a:endParaRPr lang="en-US" dirty="0"/>
          </a:p>
        </p:txBody>
      </p:sp>
      <p:sp>
        <p:nvSpPr>
          <p:cNvPr id="4" name="Slide Number Placeholder 3">
            <a:extLst>
              <a:ext uri="{FF2B5EF4-FFF2-40B4-BE49-F238E27FC236}">
                <a16:creationId xmlns:a16="http://schemas.microsoft.com/office/drawing/2014/main" id="{CA385CA4-FDBF-6396-2C94-68C6EAC88B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A9805-B67D-5D4A-85DC-C8E27BA9210B}" type="slidenum">
              <a:rPr kumimoji="0" lang="en-US" sz="1500" b="0" i="0" u="none" strike="noStrike" kern="1200" cap="none" spc="0" normalizeH="0" baseline="0" noProof="0" smtClean="0">
                <a:ln>
                  <a:noFill/>
                </a:ln>
                <a:solidFill>
                  <a:srgbClr val="20202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500" b="0" i="0" u="none" strike="noStrike" kern="1200" cap="none" spc="0" normalizeH="0" baseline="0" noProof="0" dirty="0">
              <a:ln>
                <a:noFill/>
              </a:ln>
              <a:solidFill>
                <a:srgbClr val="20202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9C573CFC-6E44-B2E0-89CB-3E0F8B64AB15}"/>
              </a:ext>
            </a:extLst>
          </p:cNvPr>
          <p:cNvPicPr>
            <a:picLocks noChangeAspect="1"/>
          </p:cNvPicPr>
          <p:nvPr/>
        </p:nvPicPr>
        <p:blipFill>
          <a:blip r:embed="rId2"/>
          <a:stretch>
            <a:fillRect/>
          </a:stretch>
        </p:blipFill>
        <p:spPr>
          <a:xfrm>
            <a:off x="7500913" y="3120209"/>
            <a:ext cx="2481287" cy="2109399"/>
          </a:xfrm>
          <a:prstGeom prst="rect">
            <a:avLst/>
          </a:prstGeom>
        </p:spPr>
      </p:pic>
    </p:spTree>
    <p:extLst>
      <p:ext uri="{BB962C8B-B14F-4D97-AF65-F5344CB8AC3E}">
        <p14:creationId xmlns:p14="http://schemas.microsoft.com/office/powerpoint/2010/main" val="475559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3CBC-6CCA-75B5-F8BE-F997CFEFA37D}"/>
              </a:ext>
            </a:extLst>
          </p:cNvPr>
          <p:cNvSpPr>
            <a:spLocks noGrp="1"/>
          </p:cNvSpPr>
          <p:nvPr>
            <p:ph type="title"/>
          </p:nvPr>
        </p:nvSpPr>
        <p:spPr/>
        <p:txBody>
          <a:bodyPr/>
          <a:lstStyle/>
          <a:p>
            <a:r>
              <a:rPr lang="en-US" dirty="0"/>
              <a:t>Perpetuation of white supremacy after Civil War</a:t>
            </a:r>
          </a:p>
        </p:txBody>
      </p:sp>
      <p:sp>
        <p:nvSpPr>
          <p:cNvPr id="3" name="Content Placeholder 2">
            <a:extLst>
              <a:ext uri="{FF2B5EF4-FFF2-40B4-BE49-F238E27FC236}">
                <a16:creationId xmlns:a16="http://schemas.microsoft.com/office/drawing/2014/main" id="{264F39F0-EE1E-F3E6-C454-098845A6BB99}"/>
              </a:ext>
            </a:extLst>
          </p:cNvPr>
          <p:cNvSpPr>
            <a:spLocks noGrp="1"/>
          </p:cNvSpPr>
          <p:nvPr>
            <p:ph idx="1"/>
          </p:nvPr>
        </p:nvSpPr>
        <p:spPr/>
        <p:txBody>
          <a:bodyPr/>
          <a:lstStyle/>
          <a:p>
            <a:r>
              <a:rPr lang="en-US" dirty="0"/>
              <a:t>“But their [northerners’] conviction that generosity [after the Civil War ended] would bring white southerners around to accepting the equality promised in the Declaration of Independence backfired. After Lincoln’s assassination, Andrew Johnson of Tennessee took over the presidency and worked hard to </a:t>
            </a:r>
            <a:r>
              <a:rPr lang="en-US" b="1" dirty="0"/>
              <a:t>restore white supremacy without the old legal structure of enslavement</a:t>
            </a:r>
            <a:r>
              <a:rPr lang="en-US" dirty="0"/>
              <a:t>, while white settlers in the West brought their hierarchical ideas with them and imposed them on Indigenous Americans, on Mexicans and Mexican Americans, and on Asians and Pacific Islanders. “</a:t>
            </a:r>
          </a:p>
          <a:p>
            <a:r>
              <a:rPr lang="en-US" sz="2000" dirty="0"/>
              <a:t>--Prof. Heather Cox Richardson, 4-11-23</a:t>
            </a:r>
          </a:p>
          <a:p>
            <a:r>
              <a:rPr lang="en-US" sz="2000" dirty="0"/>
              <a:t>(Letters from an American, substack.com)</a:t>
            </a:r>
          </a:p>
          <a:p>
            <a:endParaRPr lang="en-US" sz="2000" dirty="0"/>
          </a:p>
          <a:p>
            <a:endParaRPr lang="en-US" dirty="0"/>
          </a:p>
        </p:txBody>
      </p:sp>
      <p:sp>
        <p:nvSpPr>
          <p:cNvPr id="4" name="Slide Number Placeholder 3">
            <a:extLst>
              <a:ext uri="{FF2B5EF4-FFF2-40B4-BE49-F238E27FC236}">
                <a16:creationId xmlns:a16="http://schemas.microsoft.com/office/drawing/2014/main" id="{73F55C8C-B745-B9F1-F44C-06B7790E95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A9805-B67D-5D4A-85DC-C8E27BA9210B}" type="slidenum">
              <a:rPr kumimoji="0" lang="en-US" sz="1500" b="0" i="0" u="none" strike="noStrike" kern="1200" cap="none" spc="0" normalizeH="0" baseline="0" noProof="0" smtClean="0">
                <a:ln>
                  <a:noFill/>
                </a:ln>
                <a:solidFill>
                  <a:srgbClr val="20202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500" b="0" i="0" u="none" strike="noStrike" kern="1200" cap="none" spc="0" normalizeH="0" baseline="0" noProof="0" dirty="0">
              <a:ln>
                <a:noFill/>
              </a:ln>
              <a:solidFill>
                <a:srgbClr val="20202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FB2B86E-EE81-B68B-365D-6642EC0F27CF}"/>
              </a:ext>
            </a:extLst>
          </p:cNvPr>
          <p:cNvPicPr>
            <a:picLocks noChangeAspect="1"/>
          </p:cNvPicPr>
          <p:nvPr/>
        </p:nvPicPr>
        <p:blipFill>
          <a:blip r:embed="rId2"/>
          <a:stretch>
            <a:fillRect/>
          </a:stretch>
        </p:blipFill>
        <p:spPr>
          <a:xfrm>
            <a:off x="6350000" y="4147160"/>
            <a:ext cx="2629384" cy="2239445"/>
          </a:xfrm>
          <a:prstGeom prst="rect">
            <a:avLst/>
          </a:prstGeom>
        </p:spPr>
      </p:pic>
    </p:spTree>
    <p:extLst>
      <p:ext uri="{BB962C8B-B14F-4D97-AF65-F5344CB8AC3E}">
        <p14:creationId xmlns:p14="http://schemas.microsoft.com/office/powerpoint/2010/main" val="2040736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F4F48-8833-7D3F-9AC0-8CBF0B94C63F}"/>
              </a:ext>
            </a:extLst>
          </p:cNvPr>
          <p:cNvSpPr>
            <a:spLocks noGrp="1"/>
          </p:cNvSpPr>
          <p:nvPr>
            <p:ph type="title"/>
          </p:nvPr>
        </p:nvSpPr>
        <p:spPr/>
        <p:txBody>
          <a:bodyPr/>
          <a:lstStyle/>
          <a:p>
            <a:r>
              <a:rPr lang="en-US" dirty="0"/>
              <a:t>Rise of Jim Crow and growth of systemic injustice</a:t>
            </a:r>
          </a:p>
        </p:txBody>
      </p:sp>
      <p:sp>
        <p:nvSpPr>
          <p:cNvPr id="3" name="Content Placeholder 2">
            <a:extLst>
              <a:ext uri="{FF2B5EF4-FFF2-40B4-BE49-F238E27FC236}">
                <a16:creationId xmlns:a16="http://schemas.microsoft.com/office/drawing/2014/main" id="{F4EA11C6-2D09-F7E0-52DB-53EB49991082}"/>
              </a:ext>
            </a:extLst>
          </p:cNvPr>
          <p:cNvSpPr>
            <a:spLocks noGrp="1"/>
          </p:cNvSpPr>
          <p:nvPr>
            <p:ph idx="1"/>
          </p:nvPr>
        </p:nvSpPr>
        <p:spPr/>
        <p:txBody>
          <a:bodyPr/>
          <a:lstStyle/>
          <a:p>
            <a:r>
              <a:rPr lang="en-US" dirty="0"/>
              <a:t>“With no penalty for their attempt to overthrow democracy, those who thought that white men were better than others began to insist that their cause was just and that they had lost the war only because they had been overpowered. They </a:t>
            </a:r>
            <a:r>
              <a:rPr lang="en-US" b="1" dirty="0"/>
              <a:t>continued to work to make their ideology the law of the land</a:t>
            </a:r>
            <a:r>
              <a:rPr lang="en-US" dirty="0"/>
              <a:t>. That idea inspired the </a:t>
            </a:r>
            <a:r>
              <a:rPr lang="en-US" b="1" dirty="0"/>
              <a:t>Jim Crow </a:t>
            </a:r>
            <a:r>
              <a:rPr lang="en-US" dirty="0"/>
              <a:t>and </a:t>
            </a:r>
            <a:r>
              <a:rPr lang="en-US" b="1" dirty="0"/>
              <a:t>Juan Crow </a:t>
            </a:r>
            <a:r>
              <a:rPr lang="en-US" dirty="0"/>
              <a:t>laws of the late-nineteenth and twentieth centuries, as well as the policies that </a:t>
            </a:r>
            <a:r>
              <a:rPr lang="en-US" b="1" dirty="0"/>
              <a:t>crowded Indigenous Americans onto reservations</a:t>
            </a:r>
            <a:r>
              <a:rPr lang="en-US" dirty="0"/>
              <a:t> where disease and malnutrition killed many of them and lack of opportunity pushed the rest into poverty.”</a:t>
            </a:r>
          </a:p>
          <a:p>
            <a:r>
              <a:rPr lang="en-US" sz="2000" dirty="0"/>
              <a:t>--Prof. Heather Cox Richardson, 4-11-23</a:t>
            </a:r>
          </a:p>
          <a:p>
            <a:r>
              <a:rPr lang="en-US" sz="2000" dirty="0"/>
              <a:t> (Letters from an American, substack.com)</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83E704F-ABD2-EB9D-E0D6-7C153AA23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A9805-B67D-5D4A-85DC-C8E27BA9210B}" type="slidenum">
              <a:rPr kumimoji="0" lang="en-US" sz="1500" b="0" i="0" u="none" strike="noStrike" kern="1200" cap="none" spc="0" normalizeH="0" baseline="0" noProof="0" smtClean="0">
                <a:ln>
                  <a:noFill/>
                </a:ln>
                <a:solidFill>
                  <a:srgbClr val="20202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500" b="0" i="0" u="none" strike="noStrike" kern="1200" cap="none" spc="0" normalizeH="0" baseline="0" noProof="0" dirty="0">
              <a:ln>
                <a:noFill/>
              </a:ln>
              <a:solidFill>
                <a:srgbClr val="20202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D0BE6E7-61CC-011E-B0E9-53D6966CE28E}"/>
              </a:ext>
            </a:extLst>
          </p:cNvPr>
          <p:cNvPicPr>
            <a:picLocks noChangeAspect="1"/>
          </p:cNvPicPr>
          <p:nvPr/>
        </p:nvPicPr>
        <p:blipFill>
          <a:blip r:embed="rId2"/>
          <a:stretch>
            <a:fillRect/>
          </a:stretch>
        </p:blipFill>
        <p:spPr>
          <a:xfrm>
            <a:off x="6821196" y="4295390"/>
            <a:ext cx="2627604" cy="2243522"/>
          </a:xfrm>
          <a:prstGeom prst="rect">
            <a:avLst/>
          </a:prstGeom>
        </p:spPr>
      </p:pic>
    </p:spTree>
    <p:extLst>
      <p:ext uri="{BB962C8B-B14F-4D97-AF65-F5344CB8AC3E}">
        <p14:creationId xmlns:p14="http://schemas.microsoft.com/office/powerpoint/2010/main" val="3339705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4F8F-C7E8-4838-BA3B-AEB6E28CBAB5}"/>
              </a:ext>
            </a:extLst>
          </p:cNvPr>
          <p:cNvSpPr>
            <a:spLocks noGrp="1"/>
          </p:cNvSpPr>
          <p:nvPr>
            <p:ph type="title"/>
          </p:nvPr>
        </p:nvSpPr>
        <p:spPr/>
        <p:txBody>
          <a:bodyPr/>
          <a:lstStyle/>
          <a:p>
            <a:r>
              <a:rPr lang="en-US" dirty="0"/>
              <a:t>US Constitution – Fourteenth Amendment</a:t>
            </a:r>
          </a:p>
        </p:txBody>
      </p:sp>
      <p:sp>
        <p:nvSpPr>
          <p:cNvPr id="3" name="Content Placeholder 2">
            <a:extLst>
              <a:ext uri="{FF2B5EF4-FFF2-40B4-BE49-F238E27FC236}">
                <a16:creationId xmlns:a16="http://schemas.microsoft.com/office/drawing/2014/main" id="{2859BF54-FCA6-43B0-AB18-7AF00C54708E}"/>
              </a:ext>
            </a:extLst>
          </p:cNvPr>
          <p:cNvSpPr>
            <a:spLocks noGrp="1"/>
          </p:cNvSpPr>
          <p:nvPr>
            <p:ph idx="1"/>
          </p:nvPr>
        </p:nvSpPr>
        <p:spPr/>
        <p:txBody>
          <a:bodyPr/>
          <a:lstStyle/>
          <a:p>
            <a:r>
              <a:rPr lang="en-US" sz="2800" dirty="0"/>
              <a:t>Amendment 14 - Rights of Citizenship</a:t>
            </a:r>
          </a:p>
          <a:p>
            <a:r>
              <a:rPr lang="en-US" sz="2800" dirty="0"/>
              <a:t>(Ratified July 9, 1868)</a:t>
            </a:r>
          </a:p>
          <a:p>
            <a:r>
              <a:rPr lang="en-US" sz="2800" dirty="0"/>
              <a:t>All persons born or naturalized in the United States, and subject to the jurisdiction thereof, are citizens of the United States and of the state wherein they reside. No state shall make or enforce any law which shall abridge the privileges or immunities of citizens of the United States; </a:t>
            </a:r>
            <a:r>
              <a:rPr lang="en-US" sz="2800" b="1" dirty="0"/>
              <a:t>nor shall any state </a:t>
            </a:r>
            <a:r>
              <a:rPr lang="en-US" sz="2800" dirty="0"/>
              <a:t>deprive any person of life, liberty, or property without due process of law, nor </a:t>
            </a:r>
            <a:r>
              <a:rPr lang="en-US" sz="2800" b="1" dirty="0"/>
              <a:t>deny to any person within its jurisdiction the equal protection of the laws</a:t>
            </a:r>
            <a:r>
              <a:rPr lang="en-US" b="1" dirty="0"/>
              <a:t>.</a:t>
            </a:r>
          </a:p>
        </p:txBody>
      </p:sp>
      <p:sp>
        <p:nvSpPr>
          <p:cNvPr id="4" name="Slide Number Placeholder 3">
            <a:extLst>
              <a:ext uri="{FF2B5EF4-FFF2-40B4-BE49-F238E27FC236}">
                <a16:creationId xmlns:a16="http://schemas.microsoft.com/office/drawing/2014/main" id="{3C90A72F-7238-4347-8DA4-CBADE59782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A9805-B67D-5D4A-85DC-C8E27BA9210B}" type="slidenum">
              <a:rPr kumimoji="0" lang="en-US" sz="1500" b="0" i="0" u="none" strike="noStrike" kern="1200" cap="none" spc="0" normalizeH="0" baseline="0" noProof="0" smtClean="0">
                <a:ln>
                  <a:noFill/>
                </a:ln>
                <a:solidFill>
                  <a:srgbClr val="20202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500" b="0" i="0" u="none" strike="noStrike" kern="1200" cap="none" spc="0" normalizeH="0" baseline="0" noProof="0" dirty="0">
              <a:ln>
                <a:noFill/>
              </a:ln>
              <a:solidFill>
                <a:srgbClr val="202020"/>
              </a:solidFill>
              <a:effectLst/>
              <a:uLnTx/>
              <a:uFillTx/>
              <a:latin typeface="Calibri"/>
              <a:ea typeface="+mn-ea"/>
              <a:cs typeface="+mn-cs"/>
            </a:endParaRPr>
          </a:p>
        </p:txBody>
      </p:sp>
    </p:spTree>
    <p:extLst>
      <p:ext uri="{BB962C8B-B14F-4D97-AF65-F5344CB8AC3E}">
        <p14:creationId xmlns:p14="http://schemas.microsoft.com/office/powerpoint/2010/main" val="24238562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 Norton PowerPoint Template">
  <a:themeElements>
    <a:clrScheme name="W W Norton Template">
      <a:dk1>
        <a:srgbClr val="202020"/>
      </a:dk1>
      <a:lt1>
        <a:srgbClr val="F5F5F5"/>
      </a:lt1>
      <a:dk2>
        <a:srgbClr val="232323"/>
      </a:dk2>
      <a:lt2>
        <a:srgbClr val="E7E6E6"/>
      </a:lt2>
      <a:accent1>
        <a:srgbClr val="0096D5"/>
      </a:accent1>
      <a:accent2>
        <a:srgbClr val="ED7D31"/>
      </a:accent2>
      <a:accent3>
        <a:srgbClr val="A5A5A5"/>
      </a:accent3>
      <a:accent4>
        <a:srgbClr val="FFC000"/>
      </a:accent4>
      <a:accent5>
        <a:srgbClr val="4472C4"/>
      </a:accent5>
      <a:accent6>
        <a:srgbClr val="AD0011"/>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9" id="{6CD263B2-6B1B-BA4F-BE2F-7A476DCA93DD}" vid="{C9A31083-7057-8245-8BA8-654C8FDD24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1454</Words>
  <Application>Microsoft Office PowerPoint</Application>
  <PresentationFormat>Widescreen</PresentationFormat>
  <Paragraphs>112</Paragraphs>
  <Slides>11</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Cambria</vt:lpstr>
      <vt:lpstr>Roboto</vt:lpstr>
      <vt:lpstr>Office Theme</vt:lpstr>
      <vt:lpstr>WW Norton PowerPoint Template</vt:lpstr>
      <vt:lpstr>PowerPoint Presentation</vt:lpstr>
      <vt:lpstr>American Political Values</vt:lpstr>
      <vt:lpstr>U.S. Constitution (1787)</vt:lpstr>
      <vt:lpstr>US Constitution – Bill of Rights (1789)</vt:lpstr>
      <vt:lpstr>Southern resistance to idea of democracy</vt:lpstr>
      <vt:lpstr>Lincoln and “ a new birth of freedom”*</vt:lpstr>
      <vt:lpstr>Perpetuation of white supremacy after Civil War</vt:lpstr>
      <vt:lpstr>Rise of Jim Crow and growth of systemic injustice</vt:lpstr>
      <vt:lpstr>US Constitution – Fourteenth Amendment</vt:lpstr>
      <vt:lpstr>        Poll time</vt:lpstr>
      <vt:lpstr>Gen Z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Maloney,Ted</dc:creator>
  <cp:lastModifiedBy>Maloney,Ted</cp:lastModifiedBy>
  <cp:revision>1</cp:revision>
  <dcterms:created xsi:type="dcterms:W3CDTF">2023-06-12T17:56:25Z</dcterms:created>
  <dcterms:modified xsi:type="dcterms:W3CDTF">2023-06-12T18:26:39Z</dcterms:modified>
</cp:coreProperties>
</file>