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453" r:id="rId2"/>
    <p:sldId id="451" r:id="rId3"/>
    <p:sldId id="452" r:id="rId4"/>
    <p:sldId id="37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0DF258-51DE-4707-87C3-5408B2A39C24}" type="datetimeFigureOut">
              <a:rPr lang="en-US" smtClean="0"/>
              <a:t>6/12/2023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30C71B-4A99-483D-AD49-D610E16CD632}" type="slidenum">
              <a:rPr lang="en-US" smtClean="0"/>
              <a:t>‹#›</a:t>
            </a:fld>
            <a:endParaRPr lang="en-US"/>
          </a:p>
        </p:txBody>
      </p:sp>
    </p:spTree>
    <p:extLst>
      <p:ext uri="{BB962C8B-B14F-4D97-AF65-F5344CB8AC3E}">
        <p14:creationId xmlns:p14="http://schemas.microsoft.com/office/powerpoint/2010/main" val="1375331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8370"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ea typeface="MS PGothic" charset="-128"/>
              </a:rPr>
              <a:t>Why does this need to be the case? What would happen without this clause in terms of property ownership, marriage, and child custody? What kinds of examples can students identify that either fit or do not fit with this stipulation?</a:t>
            </a:r>
          </a:p>
        </p:txBody>
      </p:sp>
      <p:sp>
        <p:nvSpPr>
          <p:cNvPr id="58371"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MS PGothic" charset="-128"/>
              </a:defRPr>
            </a:lvl1pPr>
            <a:lvl2pPr marL="742950" indent="-285750" eaLnBrk="0" hangingPunct="0">
              <a:defRPr sz="2400">
                <a:solidFill>
                  <a:schemeClr val="tx1"/>
                </a:solidFill>
                <a:latin typeface="Arial" charset="0"/>
                <a:ea typeface="MS PGothic" charset="-128"/>
              </a:defRPr>
            </a:lvl2pPr>
            <a:lvl3pPr marL="1143000" indent="-228600" eaLnBrk="0" hangingPunct="0">
              <a:defRPr sz="2400">
                <a:solidFill>
                  <a:schemeClr val="tx1"/>
                </a:solidFill>
                <a:latin typeface="Arial" charset="0"/>
                <a:ea typeface="MS PGothic" charset="-128"/>
              </a:defRPr>
            </a:lvl3pPr>
            <a:lvl4pPr marL="1600200" indent="-228600" eaLnBrk="0" hangingPunct="0">
              <a:defRPr sz="2400">
                <a:solidFill>
                  <a:schemeClr val="tx1"/>
                </a:solidFill>
                <a:latin typeface="Arial" charset="0"/>
                <a:ea typeface="MS PGothic" charset="-128"/>
              </a:defRPr>
            </a:lvl4pPr>
            <a:lvl5pPr marL="2057400" indent="-228600" eaLnBrk="0" hangingPunct="0">
              <a:defRPr sz="2400">
                <a:solidFill>
                  <a:schemeClr val="tx1"/>
                </a:solidFill>
                <a:latin typeface="Arial" charset="0"/>
                <a:ea typeface="MS PGothic" charset="-128"/>
              </a:defRPr>
            </a:lvl5pPr>
            <a:lvl6pPr marL="2514600" indent="-228600" eaLnBrk="0" fontAlgn="base" hangingPunct="0">
              <a:spcBef>
                <a:spcPct val="0"/>
              </a:spcBef>
              <a:spcAft>
                <a:spcPct val="0"/>
              </a:spcAft>
              <a:defRPr sz="2400">
                <a:solidFill>
                  <a:schemeClr val="tx1"/>
                </a:solidFill>
                <a:latin typeface="Arial" charset="0"/>
                <a:ea typeface="MS PGothic" charset="-128"/>
              </a:defRPr>
            </a:lvl6pPr>
            <a:lvl7pPr marL="2971800" indent="-228600" eaLnBrk="0" fontAlgn="base" hangingPunct="0">
              <a:spcBef>
                <a:spcPct val="0"/>
              </a:spcBef>
              <a:spcAft>
                <a:spcPct val="0"/>
              </a:spcAft>
              <a:defRPr sz="2400">
                <a:solidFill>
                  <a:schemeClr val="tx1"/>
                </a:solidFill>
                <a:latin typeface="Arial" charset="0"/>
                <a:ea typeface="MS PGothic" charset="-128"/>
              </a:defRPr>
            </a:lvl7pPr>
            <a:lvl8pPr marL="3429000" indent="-228600" eaLnBrk="0" fontAlgn="base" hangingPunct="0">
              <a:spcBef>
                <a:spcPct val="0"/>
              </a:spcBef>
              <a:spcAft>
                <a:spcPct val="0"/>
              </a:spcAft>
              <a:defRPr sz="2400">
                <a:solidFill>
                  <a:schemeClr val="tx1"/>
                </a:solidFill>
                <a:latin typeface="Arial" charset="0"/>
                <a:ea typeface="MS PGothic" charset="-128"/>
              </a:defRPr>
            </a:lvl8pPr>
            <a:lvl9pPr marL="3886200" indent="-228600" eaLnBrk="0" fontAlgn="base" hangingPunct="0">
              <a:spcBef>
                <a:spcPct val="0"/>
              </a:spcBef>
              <a:spcAft>
                <a:spcPct val="0"/>
              </a:spcAft>
              <a:defRPr sz="2400">
                <a:solidFill>
                  <a:schemeClr val="tx1"/>
                </a:solidFill>
                <a:latin typeface="Arial" charset="0"/>
                <a:ea typeface="MS PGothic" charset="-128"/>
              </a:defRPr>
            </a:lvl9pPr>
          </a:lstStyle>
          <a:p>
            <a:pPr marL="0" marR="0" lvl="0" indent="0" algn="r" defTabSz="914400" rtl="0" eaLnBrk="0" fontAlgn="auto" latinLnBrk="0" hangingPunct="0">
              <a:lnSpc>
                <a:spcPct val="100000"/>
              </a:lnSpc>
              <a:spcBef>
                <a:spcPts val="0"/>
              </a:spcBef>
              <a:spcAft>
                <a:spcPts val="0"/>
              </a:spcAft>
              <a:buClrTx/>
              <a:buSzTx/>
              <a:buFontTx/>
              <a:buNone/>
              <a:tabLst/>
              <a:defRPr/>
            </a:pPr>
            <a:fld id="{AFD49220-AD18-FA46-9A4F-EC9AE0622B28}" type="slidenum">
              <a:rPr kumimoji="0" lang="en-US" altLang="en-US" sz="1200" b="0" i="0" u="none" strike="noStrike" kern="1200" cap="none" spc="0" normalizeH="0" baseline="0" noProof="0">
                <a:ln>
                  <a:noFill/>
                </a:ln>
                <a:solidFill>
                  <a:prstClr val="black"/>
                </a:solidFill>
                <a:effectLst/>
                <a:uLnTx/>
                <a:uFillTx/>
                <a:latin typeface="Arial" charset="0"/>
                <a:ea typeface="MS PGothic" charset="-128"/>
                <a:cs typeface="+mn-cs"/>
              </a:rPr>
              <a:pPr marL="0" marR="0" lvl="0" indent="0" algn="r" defTabSz="914400" rtl="0" eaLnBrk="0" fontAlgn="auto" latinLnBrk="0" hangingPunct="0">
                <a:lnSpc>
                  <a:spcPct val="100000"/>
                </a:lnSpc>
                <a:spcBef>
                  <a:spcPts val="0"/>
                </a:spcBef>
                <a:spcAft>
                  <a:spcPts val="0"/>
                </a:spcAft>
                <a:buClrTx/>
                <a:buSzTx/>
                <a:buFontTx/>
                <a:buNone/>
                <a:tabLst/>
                <a:defRPr/>
              </a:pPr>
              <a:t>1</a:t>
            </a:fld>
            <a:endParaRPr kumimoji="0" lang="en-US" altLang="en-US" sz="1200" b="0" i="0" u="none" strike="noStrike" kern="1200" cap="none" spc="0" normalizeH="0" baseline="0" noProof="0" dirty="0">
              <a:ln>
                <a:noFill/>
              </a:ln>
              <a:solidFill>
                <a:prstClr val="black"/>
              </a:solidFill>
              <a:effectLst/>
              <a:uLnTx/>
              <a:uFillTx/>
              <a:latin typeface="Arial" charset="0"/>
              <a:ea typeface="MS PGothic" charset="-128"/>
              <a:cs typeface="+mn-cs"/>
            </a:endParaRPr>
          </a:p>
        </p:txBody>
      </p:sp>
    </p:spTree>
    <p:extLst>
      <p:ext uri="{BB962C8B-B14F-4D97-AF65-F5344CB8AC3E}">
        <p14:creationId xmlns:p14="http://schemas.microsoft.com/office/powerpoint/2010/main" val="2085583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8370"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ea typeface="MS PGothic" charset="-128"/>
              </a:rPr>
              <a:t>Why does this need to be the case? What would happen without this clause in terms of property ownership, marriage, and child custody? What kinds of examples can students identify that either fit or do not fit with this stipulation?</a:t>
            </a:r>
          </a:p>
        </p:txBody>
      </p:sp>
      <p:sp>
        <p:nvSpPr>
          <p:cNvPr id="58371"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MS PGothic" charset="-128"/>
              </a:defRPr>
            </a:lvl1pPr>
            <a:lvl2pPr marL="742950" indent="-285750" eaLnBrk="0" hangingPunct="0">
              <a:defRPr sz="2400">
                <a:solidFill>
                  <a:schemeClr val="tx1"/>
                </a:solidFill>
                <a:latin typeface="Arial" charset="0"/>
                <a:ea typeface="MS PGothic" charset="-128"/>
              </a:defRPr>
            </a:lvl2pPr>
            <a:lvl3pPr marL="1143000" indent="-228600" eaLnBrk="0" hangingPunct="0">
              <a:defRPr sz="2400">
                <a:solidFill>
                  <a:schemeClr val="tx1"/>
                </a:solidFill>
                <a:latin typeface="Arial" charset="0"/>
                <a:ea typeface="MS PGothic" charset="-128"/>
              </a:defRPr>
            </a:lvl3pPr>
            <a:lvl4pPr marL="1600200" indent="-228600" eaLnBrk="0" hangingPunct="0">
              <a:defRPr sz="2400">
                <a:solidFill>
                  <a:schemeClr val="tx1"/>
                </a:solidFill>
                <a:latin typeface="Arial" charset="0"/>
                <a:ea typeface="MS PGothic" charset="-128"/>
              </a:defRPr>
            </a:lvl4pPr>
            <a:lvl5pPr marL="2057400" indent="-228600" eaLnBrk="0" hangingPunct="0">
              <a:defRPr sz="2400">
                <a:solidFill>
                  <a:schemeClr val="tx1"/>
                </a:solidFill>
                <a:latin typeface="Arial" charset="0"/>
                <a:ea typeface="MS PGothic" charset="-128"/>
              </a:defRPr>
            </a:lvl5pPr>
            <a:lvl6pPr marL="2514600" indent="-228600" eaLnBrk="0" fontAlgn="base" hangingPunct="0">
              <a:spcBef>
                <a:spcPct val="0"/>
              </a:spcBef>
              <a:spcAft>
                <a:spcPct val="0"/>
              </a:spcAft>
              <a:defRPr sz="2400">
                <a:solidFill>
                  <a:schemeClr val="tx1"/>
                </a:solidFill>
                <a:latin typeface="Arial" charset="0"/>
                <a:ea typeface="MS PGothic" charset="-128"/>
              </a:defRPr>
            </a:lvl6pPr>
            <a:lvl7pPr marL="2971800" indent="-228600" eaLnBrk="0" fontAlgn="base" hangingPunct="0">
              <a:spcBef>
                <a:spcPct val="0"/>
              </a:spcBef>
              <a:spcAft>
                <a:spcPct val="0"/>
              </a:spcAft>
              <a:defRPr sz="2400">
                <a:solidFill>
                  <a:schemeClr val="tx1"/>
                </a:solidFill>
                <a:latin typeface="Arial" charset="0"/>
                <a:ea typeface="MS PGothic" charset="-128"/>
              </a:defRPr>
            </a:lvl7pPr>
            <a:lvl8pPr marL="3429000" indent="-228600" eaLnBrk="0" fontAlgn="base" hangingPunct="0">
              <a:spcBef>
                <a:spcPct val="0"/>
              </a:spcBef>
              <a:spcAft>
                <a:spcPct val="0"/>
              </a:spcAft>
              <a:defRPr sz="2400">
                <a:solidFill>
                  <a:schemeClr val="tx1"/>
                </a:solidFill>
                <a:latin typeface="Arial" charset="0"/>
                <a:ea typeface="MS PGothic" charset="-128"/>
              </a:defRPr>
            </a:lvl8pPr>
            <a:lvl9pPr marL="3886200" indent="-228600" eaLnBrk="0" fontAlgn="base" hangingPunct="0">
              <a:spcBef>
                <a:spcPct val="0"/>
              </a:spcBef>
              <a:spcAft>
                <a:spcPct val="0"/>
              </a:spcAft>
              <a:defRPr sz="2400">
                <a:solidFill>
                  <a:schemeClr val="tx1"/>
                </a:solidFill>
                <a:latin typeface="Arial" charset="0"/>
                <a:ea typeface="MS PGothic" charset="-128"/>
              </a:defRPr>
            </a:lvl9pPr>
          </a:lstStyle>
          <a:p>
            <a:pPr marL="0" marR="0" lvl="0" indent="0" algn="r" defTabSz="914400" rtl="0" eaLnBrk="0" fontAlgn="auto" latinLnBrk="0" hangingPunct="0">
              <a:lnSpc>
                <a:spcPct val="100000"/>
              </a:lnSpc>
              <a:spcBef>
                <a:spcPts val="0"/>
              </a:spcBef>
              <a:spcAft>
                <a:spcPts val="0"/>
              </a:spcAft>
              <a:buClrTx/>
              <a:buSzTx/>
              <a:buFontTx/>
              <a:buNone/>
              <a:tabLst/>
              <a:defRPr/>
            </a:pPr>
            <a:fld id="{AFD49220-AD18-FA46-9A4F-EC9AE0622B28}" type="slidenum">
              <a:rPr kumimoji="0" lang="en-US" altLang="en-US" sz="1200" b="0" i="0" u="none" strike="noStrike" kern="1200" cap="none" spc="0" normalizeH="0" baseline="0" noProof="0">
                <a:ln>
                  <a:noFill/>
                </a:ln>
                <a:solidFill>
                  <a:prstClr val="black"/>
                </a:solidFill>
                <a:effectLst/>
                <a:uLnTx/>
                <a:uFillTx/>
                <a:latin typeface="Arial" charset="0"/>
                <a:ea typeface="MS PGothic" charset="-128"/>
                <a:cs typeface="+mn-cs"/>
              </a:rPr>
              <a:pPr marL="0" marR="0" lvl="0" indent="0" algn="r" defTabSz="914400" rtl="0" eaLnBrk="0" fontAlgn="auto" latinLnBrk="0" hangingPunct="0">
                <a:lnSpc>
                  <a:spcPct val="100000"/>
                </a:lnSpc>
                <a:spcBef>
                  <a:spcPts val="0"/>
                </a:spcBef>
                <a:spcAft>
                  <a:spcPts val="0"/>
                </a:spcAft>
                <a:buClrTx/>
                <a:buSzTx/>
                <a:buFontTx/>
                <a:buNone/>
                <a:tabLst/>
                <a:defRPr/>
              </a:pPr>
              <a:t>2</a:t>
            </a:fld>
            <a:endParaRPr kumimoji="0" lang="en-US" altLang="en-US" sz="1200" b="0" i="0" u="none" strike="noStrike" kern="1200" cap="none" spc="0" normalizeH="0" baseline="0" noProof="0" dirty="0">
              <a:ln>
                <a:noFill/>
              </a:ln>
              <a:solidFill>
                <a:prstClr val="black"/>
              </a:solidFill>
              <a:effectLst/>
              <a:uLnTx/>
              <a:uFillTx/>
              <a:latin typeface="Arial" charset="0"/>
              <a:ea typeface="MS PGothic" charset="-128"/>
              <a:cs typeface="+mn-cs"/>
            </a:endParaRPr>
          </a:p>
        </p:txBody>
      </p:sp>
    </p:spTree>
    <p:extLst>
      <p:ext uri="{BB962C8B-B14F-4D97-AF65-F5344CB8AC3E}">
        <p14:creationId xmlns:p14="http://schemas.microsoft.com/office/powerpoint/2010/main" val="3454087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6082"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ea typeface="MS PGothic" charset="-128"/>
              </a:rPr>
              <a:t>Consider having small groups identify and provide an example of each expressed power. Then move the discussion to consider what it would mean if the federal government could only do precisely what the expressed powers listed and nothing else.</a:t>
            </a:r>
          </a:p>
          <a:p>
            <a:pPr eaLnBrk="1" hangingPunct="1"/>
            <a:endParaRPr lang="en-US" altLang="en-US" sz="800" dirty="0">
              <a:ea typeface="MS PGothic" charset="-128"/>
            </a:endParaRPr>
          </a:p>
        </p:txBody>
      </p:sp>
      <p:sp>
        <p:nvSpPr>
          <p:cNvPr id="46083"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MS PGothic" charset="-128"/>
              </a:defRPr>
            </a:lvl1pPr>
            <a:lvl2pPr marL="742950" indent="-285750" eaLnBrk="0" hangingPunct="0">
              <a:defRPr sz="2400">
                <a:solidFill>
                  <a:schemeClr val="tx1"/>
                </a:solidFill>
                <a:latin typeface="Arial" charset="0"/>
                <a:ea typeface="MS PGothic" charset="-128"/>
              </a:defRPr>
            </a:lvl2pPr>
            <a:lvl3pPr marL="1143000" indent="-228600" eaLnBrk="0" hangingPunct="0">
              <a:defRPr sz="2400">
                <a:solidFill>
                  <a:schemeClr val="tx1"/>
                </a:solidFill>
                <a:latin typeface="Arial" charset="0"/>
                <a:ea typeface="MS PGothic" charset="-128"/>
              </a:defRPr>
            </a:lvl3pPr>
            <a:lvl4pPr marL="1600200" indent="-228600" eaLnBrk="0" hangingPunct="0">
              <a:defRPr sz="2400">
                <a:solidFill>
                  <a:schemeClr val="tx1"/>
                </a:solidFill>
                <a:latin typeface="Arial" charset="0"/>
                <a:ea typeface="MS PGothic" charset="-128"/>
              </a:defRPr>
            </a:lvl4pPr>
            <a:lvl5pPr marL="2057400" indent="-228600" eaLnBrk="0" hangingPunct="0">
              <a:defRPr sz="2400">
                <a:solidFill>
                  <a:schemeClr val="tx1"/>
                </a:solidFill>
                <a:latin typeface="Arial" charset="0"/>
                <a:ea typeface="MS PGothic" charset="-128"/>
              </a:defRPr>
            </a:lvl5pPr>
            <a:lvl6pPr marL="2514600" indent="-228600" eaLnBrk="0" fontAlgn="base" hangingPunct="0">
              <a:spcBef>
                <a:spcPct val="0"/>
              </a:spcBef>
              <a:spcAft>
                <a:spcPct val="0"/>
              </a:spcAft>
              <a:defRPr sz="2400">
                <a:solidFill>
                  <a:schemeClr val="tx1"/>
                </a:solidFill>
                <a:latin typeface="Arial" charset="0"/>
                <a:ea typeface="MS PGothic" charset="-128"/>
              </a:defRPr>
            </a:lvl6pPr>
            <a:lvl7pPr marL="2971800" indent="-228600" eaLnBrk="0" fontAlgn="base" hangingPunct="0">
              <a:spcBef>
                <a:spcPct val="0"/>
              </a:spcBef>
              <a:spcAft>
                <a:spcPct val="0"/>
              </a:spcAft>
              <a:defRPr sz="2400">
                <a:solidFill>
                  <a:schemeClr val="tx1"/>
                </a:solidFill>
                <a:latin typeface="Arial" charset="0"/>
                <a:ea typeface="MS PGothic" charset="-128"/>
              </a:defRPr>
            </a:lvl7pPr>
            <a:lvl8pPr marL="3429000" indent="-228600" eaLnBrk="0" fontAlgn="base" hangingPunct="0">
              <a:spcBef>
                <a:spcPct val="0"/>
              </a:spcBef>
              <a:spcAft>
                <a:spcPct val="0"/>
              </a:spcAft>
              <a:defRPr sz="2400">
                <a:solidFill>
                  <a:schemeClr val="tx1"/>
                </a:solidFill>
                <a:latin typeface="Arial" charset="0"/>
                <a:ea typeface="MS PGothic" charset="-128"/>
              </a:defRPr>
            </a:lvl8pPr>
            <a:lvl9pPr marL="3886200" indent="-228600" eaLnBrk="0" fontAlgn="base" hangingPunct="0">
              <a:spcBef>
                <a:spcPct val="0"/>
              </a:spcBef>
              <a:spcAft>
                <a:spcPct val="0"/>
              </a:spcAft>
              <a:defRPr sz="2400">
                <a:solidFill>
                  <a:schemeClr val="tx1"/>
                </a:solidFill>
                <a:latin typeface="Arial" charset="0"/>
                <a:ea typeface="MS PGothic" charset="-128"/>
              </a:defRPr>
            </a:lvl9pPr>
          </a:lstStyle>
          <a:p>
            <a:pPr marL="0" marR="0" lvl="0" indent="0" algn="r" defTabSz="914400" rtl="0" eaLnBrk="0" fontAlgn="auto" latinLnBrk="0" hangingPunct="0">
              <a:lnSpc>
                <a:spcPct val="100000"/>
              </a:lnSpc>
              <a:spcBef>
                <a:spcPts val="0"/>
              </a:spcBef>
              <a:spcAft>
                <a:spcPts val="0"/>
              </a:spcAft>
              <a:buClrTx/>
              <a:buSzTx/>
              <a:buFontTx/>
              <a:buNone/>
              <a:tabLst/>
              <a:defRPr/>
            </a:pPr>
            <a:fld id="{44883AAB-EC4E-7546-B126-B95E2031CD26}" type="slidenum">
              <a:rPr kumimoji="0" lang="en-US" altLang="en-US" sz="1200" b="0" i="0" u="none" strike="noStrike" kern="1200" cap="none" spc="0" normalizeH="0" baseline="0" noProof="0">
                <a:ln>
                  <a:noFill/>
                </a:ln>
                <a:solidFill>
                  <a:prstClr val="black"/>
                </a:solidFill>
                <a:effectLst/>
                <a:uLnTx/>
                <a:uFillTx/>
                <a:latin typeface="Arial" charset="0"/>
                <a:ea typeface="MS PGothic" charset="-128"/>
                <a:cs typeface="+mn-cs"/>
              </a:rPr>
              <a:pPr marL="0" marR="0" lvl="0" indent="0" algn="r" defTabSz="914400" rtl="0" eaLnBrk="0" fontAlgn="auto" latinLnBrk="0" hangingPunct="0">
                <a:lnSpc>
                  <a:spcPct val="100000"/>
                </a:lnSpc>
                <a:spcBef>
                  <a:spcPts val="0"/>
                </a:spcBef>
                <a:spcAft>
                  <a:spcPts val="0"/>
                </a:spcAft>
                <a:buClrTx/>
                <a:buSzTx/>
                <a:buFontTx/>
                <a:buNone/>
                <a:tabLst/>
                <a:defRPr/>
              </a:pPr>
              <a:t>3</a:t>
            </a:fld>
            <a:endParaRPr kumimoji="0" lang="en-US" altLang="en-US" sz="1200" b="0" i="0" u="none" strike="noStrike" kern="1200" cap="none" spc="0" normalizeH="0" baseline="0" noProof="0" dirty="0">
              <a:ln>
                <a:noFill/>
              </a:ln>
              <a:solidFill>
                <a:prstClr val="black"/>
              </a:solidFill>
              <a:effectLst/>
              <a:uLnTx/>
              <a:uFillTx/>
              <a:latin typeface="Arial" charset="0"/>
              <a:ea typeface="MS PGothic" charset="-128"/>
              <a:cs typeface="+mn-cs"/>
            </a:endParaRPr>
          </a:p>
        </p:txBody>
      </p:sp>
    </p:spTree>
    <p:extLst>
      <p:ext uri="{BB962C8B-B14F-4D97-AF65-F5344CB8AC3E}">
        <p14:creationId xmlns:p14="http://schemas.microsoft.com/office/powerpoint/2010/main" val="684366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2466"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ea typeface="ＭＳ Ｐゴシック" panose="020B0600070205080204" pitchFamily="34" charset="-128"/>
              </a:rPr>
              <a:t>Previously a state-level policy, same-sex marriage was declared a fundamental right nationwide by the Supreme Court in 2015. The decision prompted</a:t>
            </a:r>
            <a:r>
              <a:rPr lang="en-US" altLang="en-US" baseline="0" dirty="0">
                <a:ea typeface="ＭＳ Ｐゴシック" panose="020B0600070205080204" pitchFamily="34" charset="-128"/>
              </a:rPr>
              <a:t> a brief backlash from clerks in some states, such as Kim Davis from Kentucky, pictured here, who refused to issue marriage licenses to same-sex couples. </a:t>
            </a:r>
            <a:endParaRPr lang="en-US" altLang="en-US" dirty="0">
              <a:ea typeface="ＭＳ Ｐゴシック" panose="020B0600070205080204" pitchFamily="34" charset="-128"/>
            </a:endParaRPr>
          </a:p>
        </p:txBody>
      </p:sp>
      <p:sp>
        <p:nvSpPr>
          <p:cNvPr id="62467"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MS PGothic" charset="-128"/>
              </a:defRPr>
            </a:lvl1pPr>
            <a:lvl2pPr marL="742950" indent="-285750" eaLnBrk="0" hangingPunct="0">
              <a:defRPr sz="2400">
                <a:solidFill>
                  <a:schemeClr val="tx1"/>
                </a:solidFill>
                <a:latin typeface="Arial" charset="0"/>
                <a:ea typeface="MS PGothic" charset="-128"/>
              </a:defRPr>
            </a:lvl2pPr>
            <a:lvl3pPr marL="1143000" indent="-228600" eaLnBrk="0" hangingPunct="0">
              <a:defRPr sz="2400">
                <a:solidFill>
                  <a:schemeClr val="tx1"/>
                </a:solidFill>
                <a:latin typeface="Arial" charset="0"/>
                <a:ea typeface="MS PGothic" charset="-128"/>
              </a:defRPr>
            </a:lvl3pPr>
            <a:lvl4pPr marL="1600200" indent="-228600" eaLnBrk="0" hangingPunct="0">
              <a:defRPr sz="2400">
                <a:solidFill>
                  <a:schemeClr val="tx1"/>
                </a:solidFill>
                <a:latin typeface="Arial" charset="0"/>
                <a:ea typeface="MS PGothic" charset="-128"/>
              </a:defRPr>
            </a:lvl4pPr>
            <a:lvl5pPr marL="2057400" indent="-228600" eaLnBrk="0" hangingPunct="0">
              <a:defRPr sz="2400">
                <a:solidFill>
                  <a:schemeClr val="tx1"/>
                </a:solidFill>
                <a:latin typeface="Arial" charset="0"/>
                <a:ea typeface="MS PGothic" charset="-128"/>
              </a:defRPr>
            </a:lvl5pPr>
            <a:lvl6pPr marL="2514600" indent="-228600" eaLnBrk="0" fontAlgn="base" hangingPunct="0">
              <a:spcBef>
                <a:spcPct val="0"/>
              </a:spcBef>
              <a:spcAft>
                <a:spcPct val="0"/>
              </a:spcAft>
              <a:defRPr sz="2400">
                <a:solidFill>
                  <a:schemeClr val="tx1"/>
                </a:solidFill>
                <a:latin typeface="Arial" charset="0"/>
                <a:ea typeface="MS PGothic" charset="-128"/>
              </a:defRPr>
            </a:lvl6pPr>
            <a:lvl7pPr marL="2971800" indent="-228600" eaLnBrk="0" fontAlgn="base" hangingPunct="0">
              <a:spcBef>
                <a:spcPct val="0"/>
              </a:spcBef>
              <a:spcAft>
                <a:spcPct val="0"/>
              </a:spcAft>
              <a:defRPr sz="2400">
                <a:solidFill>
                  <a:schemeClr val="tx1"/>
                </a:solidFill>
                <a:latin typeface="Arial" charset="0"/>
                <a:ea typeface="MS PGothic" charset="-128"/>
              </a:defRPr>
            </a:lvl7pPr>
            <a:lvl8pPr marL="3429000" indent="-228600" eaLnBrk="0" fontAlgn="base" hangingPunct="0">
              <a:spcBef>
                <a:spcPct val="0"/>
              </a:spcBef>
              <a:spcAft>
                <a:spcPct val="0"/>
              </a:spcAft>
              <a:defRPr sz="2400">
                <a:solidFill>
                  <a:schemeClr val="tx1"/>
                </a:solidFill>
                <a:latin typeface="Arial" charset="0"/>
                <a:ea typeface="MS PGothic" charset="-128"/>
              </a:defRPr>
            </a:lvl8pPr>
            <a:lvl9pPr marL="3886200" indent="-228600" eaLnBrk="0" fontAlgn="base" hangingPunct="0">
              <a:spcBef>
                <a:spcPct val="0"/>
              </a:spcBef>
              <a:spcAft>
                <a:spcPct val="0"/>
              </a:spcAft>
              <a:defRPr sz="2400">
                <a:solidFill>
                  <a:schemeClr val="tx1"/>
                </a:solidFill>
                <a:latin typeface="Arial" charset="0"/>
                <a:ea typeface="MS PGothic" charset="-128"/>
              </a:defRPr>
            </a:lvl9pPr>
          </a:lstStyle>
          <a:p>
            <a:pPr marL="0" marR="0" lvl="0" indent="0" algn="r" defTabSz="914400" rtl="0" eaLnBrk="0" fontAlgn="auto" latinLnBrk="0" hangingPunct="0">
              <a:lnSpc>
                <a:spcPct val="100000"/>
              </a:lnSpc>
              <a:spcBef>
                <a:spcPts val="0"/>
              </a:spcBef>
              <a:spcAft>
                <a:spcPts val="0"/>
              </a:spcAft>
              <a:buClrTx/>
              <a:buSzTx/>
              <a:buFontTx/>
              <a:buNone/>
              <a:tabLst/>
              <a:defRPr/>
            </a:pPr>
            <a:fld id="{C60BB067-D60C-204B-87DD-02B51C51FA02}" type="slidenum">
              <a:rPr kumimoji="0" lang="en-US" altLang="en-US" sz="1200" b="0" i="0" u="none" strike="noStrike" kern="1200" cap="none" spc="0" normalizeH="0" baseline="0" noProof="0">
                <a:ln>
                  <a:noFill/>
                </a:ln>
                <a:solidFill>
                  <a:prstClr val="black"/>
                </a:solidFill>
                <a:effectLst/>
                <a:uLnTx/>
                <a:uFillTx/>
                <a:latin typeface="Arial" charset="0"/>
                <a:ea typeface="MS PGothic" charset="-128"/>
                <a:cs typeface="+mn-cs"/>
              </a:rPr>
              <a:pPr marL="0" marR="0" lvl="0" indent="0" algn="r" defTabSz="914400" rtl="0" eaLnBrk="0" fontAlgn="auto" latinLnBrk="0" hangingPunct="0">
                <a:lnSpc>
                  <a:spcPct val="100000"/>
                </a:lnSpc>
                <a:spcBef>
                  <a:spcPts val="0"/>
                </a:spcBef>
                <a:spcAft>
                  <a:spcPts val="0"/>
                </a:spcAft>
                <a:buClrTx/>
                <a:buSzTx/>
                <a:buFontTx/>
                <a:buNone/>
                <a:tabLst/>
                <a:defRPr/>
              </a:pPr>
              <a:t>4</a:t>
            </a:fld>
            <a:endParaRPr kumimoji="0" lang="en-US" altLang="en-US" sz="1200" b="0" i="0" u="none" strike="noStrike" kern="1200" cap="none" spc="0" normalizeH="0" baseline="0" noProof="0" dirty="0">
              <a:ln>
                <a:noFill/>
              </a:ln>
              <a:solidFill>
                <a:prstClr val="black"/>
              </a:solidFill>
              <a:effectLst/>
              <a:uLnTx/>
              <a:uFillTx/>
              <a:latin typeface="Arial" charset="0"/>
              <a:ea typeface="MS PGothic" charset="-128"/>
              <a:cs typeface="+mn-cs"/>
            </a:endParaRPr>
          </a:p>
        </p:txBody>
      </p:sp>
    </p:spTree>
    <p:extLst>
      <p:ext uri="{BB962C8B-B14F-4D97-AF65-F5344CB8AC3E}">
        <p14:creationId xmlns:p14="http://schemas.microsoft.com/office/powerpoint/2010/main" val="17232763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0" y="1307617"/>
            <a:ext cx="5257800" cy="1376590"/>
          </a:xfrm>
        </p:spPr>
        <p:txBody>
          <a:bodyPr anchor="b">
            <a:normAutofit/>
          </a:bodyPr>
          <a:lstStyle>
            <a:lvl1pPr algn="l">
              <a:defRPr sz="3200" b="1" i="0" baseline="0">
                <a:ln>
                  <a:noFill/>
                </a:ln>
                <a:solidFill>
                  <a:srgbClr val="2E445C"/>
                </a:solidFill>
                <a:latin typeface="+mn-lt"/>
                <a:ea typeface="Source Sans Pro Semibold" charset="0"/>
                <a:cs typeface="Source Sans Pro Semibold" charset="0"/>
              </a:defRPr>
            </a:lvl1pPr>
          </a:lstStyle>
          <a:p>
            <a:r>
              <a:rPr lang="en-US" dirty="0"/>
              <a:t>Enter Book Title</a:t>
            </a:r>
          </a:p>
        </p:txBody>
      </p:sp>
      <p:sp>
        <p:nvSpPr>
          <p:cNvPr id="3" name="Subtitle 2"/>
          <p:cNvSpPr>
            <a:spLocks noGrp="1"/>
          </p:cNvSpPr>
          <p:nvPr>
            <p:ph type="subTitle" idx="1" hasCustomPrompt="1"/>
          </p:nvPr>
        </p:nvSpPr>
        <p:spPr>
          <a:xfrm>
            <a:off x="6096000" y="3208081"/>
            <a:ext cx="5257800" cy="969962"/>
          </a:xfrm>
        </p:spPr>
        <p:txBody>
          <a:bodyPr>
            <a:normAutofit/>
          </a:bodyPr>
          <a:lstStyle>
            <a:lvl1pPr marL="0" indent="0" algn="l">
              <a:buNone/>
              <a:defRPr sz="3200" b="1" i="0">
                <a:solidFill>
                  <a:srgbClr val="007B80"/>
                </a:solidFill>
                <a:latin typeface="Calibri" charset="0"/>
                <a:ea typeface="Calibri" charset="0"/>
                <a:cs typeface="Calibri"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Author Names</a:t>
            </a:r>
          </a:p>
        </p:txBody>
      </p:sp>
      <p:sp>
        <p:nvSpPr>
          <p:cNvPr id="14" name="Picture Placeholder 3"/>
          <p:cNvSpPr>
            <a:spLocks noGrp="1"/>
          </p:cNvSpPr>
          <p:nvPr>
            <p:ph type="pic" sz="quarter" idx="13" hasCustomPrompt="1"/>
          </p:nvPr>
        </p:nvSpPr>
        <p:spPr>
          <a:xfrm>
            <a:off x="0" y="0"/>
            <a:ext cx="5638800" cy="6858000"/>
          </a:xfrm>
        </p:spPr>
        <p:txBody>
          <a:bodyPr/>
          <a:lstStyle>
            <a:lvl1pPr>
              <a:defRPr/>
            </a:lvl1pPr>
          </a:lstStyle>
          <a:p>
            <a:r>
              <a:rPr lang="en-US"/>
              <a:t>Click the icon to add Book Art</a:t>
            </a:r>
          </a:p>
        </p:txBody>
      </p:sp>
      <p:cxnSp>
        <p:nvCxnSpPr>
          <p:cNvPr id="8" name="Straight Connector 7"/>
          <p:cNvCxnSpPr/>
          <p:nvPr userDrawn="1"/>
        </p:nvCxnSpPr>
        <p:spPr>
          <a:xfrm>
            <a:off x="6096000" y="2933092"/>
            <a:ext cx="5257800" cy="0"/>
          </a:xfrm>
          <a:prstGeom prst="line">
            <a:avLst/>
          </a:prstGeom>
          <a:ln>
            <a:solidFill>
              <a:srgbClr val="58697D"/>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8EF29A43-1E79-1F42-8C2E-A3D891699B56}"/>
              </a:ext>
            </a:extLst>
          </p:cNvPr>
          <p:cNvSpPr>
            <a:spLocks noGrp="1"/>
          </p:cNvSpPr>
          <p:nvPr>
            <p:ph type="dt" sz="half" idx="14"/>
          </p:nvPr>
        </p:nvSpPr>
        <p:spPr>
          <a:xfrm>
            <a:off x="838200" y="6356350"/>
            <a:ext cx="2743200" cy="365125"/>
          </a:xfrm>
          <a:prstGeom prst="rect">
            <a:avLst/>
          </a:prstGeom>
        </p:spPr>
        <p:txBody>
          <a:bodyPr/>
          <a:lstStyle>
            <a:lvl1pPr>
              <a:defRPr sz="1500">
                <a:solidFill>
                  <a:schemeClr val="tx1"/>
                </a:solidFill>
              </a:defRPr>
            </a:lvl1pPr>
          </a:lstStyle>
          <a:p>
            <a:fld id="{2EDA089A-53A7-3F43-88BD-596888B644C3}" type="datetimeFigureOut">
              <a:rPr lang="en-US" smtClean="0"/>
              <a:pPr/>
              <a:t>6/12/2023</a:t>
            </a:fld>
            <a:endParaRPr lang="en-US" dirty="0"/>
          </a:p>
        </p:txBody>
      </p:sp>
      <p:sp>
        <p:nvSpPr>
          <p:cNvPr id="5" name="Footer Placeholder 4">
            <a:extLst>
              <a:ext uri="{FF2B5EF4-FFF2-40B4-BE49-F238E27FC236}">
                <a16:creationId xmlns:a16="http://schemas.microsoft.com/office/drawing/2014/main" id="{343A52BE-BCFB-3346-858E-ADE541502D66}"/>
              </a:ext>
            </a:extLst>
          </p:cNvPr>
          <p:cNvSpPr>
            <a:spLocks noGrp="1"/>
          </p:cNvSpPr>
          <p:nvPr>
            <p:ph type="ftr" sz="quarter" idx="15"/>
          </p:nvPr>
        </p:nvSpPr>
        <p:spPr>
          <a:xfrm>
            <a:off x="4038600" y="6356350"/>
            <a:ext cx="4114800" cy="365125"/>
          </a:xfrm>
          <a:prstGeom prst="rect">
            <a:avLst/>
          </a:prstGeom>
        </p:spPr>
        <p:txBody>
          <a:bodyPr/>
          <a:lstStyle>
            <a:lvl1pPr>
              <a:defRPr sz="15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5419AC99-D9B8-5B46-9E8F-D988CA82BB2F}"/>
              </a:ext>
            </a:extLst>
          </p:cNvPr>
          <p:cNvSpPr>
            <a:spLocks noGrp="1"/>
          </p:cNvSpPr>
          <p:nvPr>
            <p:ph type="sldNum" sz="quarter" idx="16"/>
          </p:nvPr>
        </p:nvSpPr>
        <p:spPr>
          <a:xfrm>
            <a:off x="8610600" y="6356350"/>
            <a:ext cx="2743200" cy="365125"/>
          </a:xfrm>
          <a:prstGeom prst="rect">
            <a:avLst/>
          </a:prstGeom>
        </p:spPr>
        <p:txBody>
          <a:bodyPr/>
          <a:lstStyle>
            <a:lvl1pPr>
              <a:defRPr sz="1500">
                <a:solidFill>
                  <a:schemeClr val="tx1"/>
                </a:solidFill>
              </a:defRPr>
            </a:lvl1pPr>
          </a:lstStyle>
          <a:p>
            <a:fld id="{8B4A9805-B67D-5D4A-85DC-C8E27BA9210B}" type="slidenum">
              <a:rPr lang="en-US" smtClean="0"/>
              <a:pPr/>
              <a:t>‹#›</a:t>
            </a:fld>
            <a:endParaRPr lang="en-US" dirty="0"/>
          </a:p>
        </p:txBody>
      </p:sp>
      <p:pic>
        <p:nvPicPr>
          <p:cNvPr id="9" name="Picture 8" descr="A tree with a mountain in the background&#10;&#10;Description generated with high confidence">
            <a:extLst>
              <a:ext uri="{FF2B5EF4-FFF2-40B4-BE49-F238E27FC236}">
                <a16:creationId xmlns:a16="http://schemas.microsoft.com/office/drawing/2014/main" id="{EE68990E-76A4-CE41-B554-5AC9C4F94F75}"/>
              </a:ext>
            </a:extLst>
          </p:cNvPr>
          <p:cNvPicPr>
            <a:picLocks noChangeAspect="1"/>
          </p:cNvPicPr>
          <p:nvPr userDrawn="1"/>
        </p:nvPicPr>
        <p:blipFill>
          <a:blip r:embed="rId2"/>
          <a:stretch>
            <a:fillRect/>
          </a:stretch>
        </p:blipFill>
        <p:spPr>
          <a:xfrm>
            <a:off x="11049640" y="244935"/>
            <a:ext cx="914300" cy="292110"/>
          </a:xfrm>
          <a:prstGeom prst="rect">
            <a:avLst/>
          </a:prstGeom>
        </p:spPr>
      </p:pic>
    </p:spTree>
    <p:extLst>
      <p:ext uri="{BB962C8B-B14F-4D97-AF65-F5344CB8AC3E}">
        <p14:creationId xmlns:p14="http://schemas.microsoft.com/office/powerpoint/2010/main" val="925196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ccessible Inline Equations">
    <p:bg>
      <p:bgPr>
        <a:solidFill>
          <a:srgbClr val="FFFFFF"/>
        </a:solidFill>
        <a:effectLst/>
      </p:bgPr>
    </p:bg>
    <p:spTree>
      <p:nvGrpSpPr>
        <p:cNvPr id="1" name=""/>
        <p:cNvGrpSpPr/>
        <p:nvPr/>
      </p:nvGrpSpPr>
      <p:grpSpPr>
        <a:xfrm>
          <a:off x="0" y="0"/>
          <a:ext cx="0" cy="0"/>
          <a:chOff x="0" y="0"/>
          <a:chExt cx="0" cy="0"/>
        </a:xfrm>
      </p:grpSpPr>
      <p:sp>
        <p:nvSpPr>
          <p:cNvPr id="12" name="Title 1"/>
          <p:cNvSpPr>
            <a:spLocks noGrp="1"/>
          </p:cNvSpPr>
          <p:nvPr>
            <p:ph type="title"/>
          </p:nvPr>
        </p:nvSpPr>
        <p:spPr>
          <a:xfrm>
            <a:off x="838200" y="660633"/>
            <a:ext cx="10515600" cy="624689"/>
          </a:xfrm>
        </p:spPr>
        <p:txBody>
          <a:bodyPr>
            <a:normAutofit/>
          </a:bodyPr>
          <a:lstStyle>
            <a:lvl1pPr>
              <a:defRPr sz="3200">
                <a:solidFill>
                  <a:srgbClr val="007B80"/>
                </a:solidFill>
              </a:defRPr>
            </a:lvl1pPr>
          </a:lstStyle>
          <a:p>
            <a:r>
              <a:rPr lang="en-US"/>
              <a:t>Click to edit Master title style</a:t>
            </a:r>
          </a:p>
        </p:txBody>
      </p:sp>
      <p:sp>
        <p:nvSpPr>
          <p:cNvPr id="19" name="Content Placeholder 1">
            <a:extLst>
              <a:ext uri="{FF2B5EF4-FFF2-40B4-BE49-F238E27FC236}">
                <a16:creationId xmlns:a16="http://schemas.microsoft.com/office/drawing/2014/main" id="{02396F16-A1A2-3D48-A658-9450CA7994B6}"/>
              </a:ext>
            </a:extLst>
          </p:cNvPr>
          <p:cNvSpPr>
            <a:spLocks noGrp="1"/>
          </p:cNvSpPr>
          <p:nvPr>
            <p:ph sz="quarter" idx="18" hasCustomPrompt="1"/>
          </p:nvPr>
        </p:nvSpPr>
        <p:spPr>
          <a:xfrm>
            <a:off x="838199" y="1455738"/>
            <a:ext cx="10525125" cy="599204"/>
          </a:xfrm>
        </p:spPr>
        <p:txBody>
          <a:bodyPr>
            <a:normAutofit/>
          </a:bodyPr>
          <a:lstStyle>
            <a:lvl1pPr>
              <a:defRPr sz="2400"/>
            </a:lvl1pPr>
            <a:lvl2pPr marL="457200" indent="0">
              <a:buNone/>
              <a:defRPr/>
            </a:lvl2pPr>
          </a:lstStyle>
          <a:p>
            <a:pPr lvl="0"/>
            <a:r>
              <a:rPr lang="en-US" sz="2400" dirty="0"/>
              <a:t>This is the first placeholder. I will create an equation here: </a:t>
            </a:r>
            <a:endParaRPr lang="en-US" dirty="0"/>
          </a:p>
        </p:txBody>
      </p:sp>
      <p:sp>
        <p:nvSpPr>
          <p:cNvPr id="22" name="Content Placeholder 2">
            <a:extLst>
              <a:ext uri="{FF2B5EF4-FFF2-40B4-BE49-F238E27FC236}">
                <a16:creationId xmlns:a16="http://schemas.microsoft.com/office/drawing/2014/main" id="{230DF612-BCBF-B44D-9FA4-F317AB91893F}"/>
              </a:ext>
            </a:extLst>
          </p:cNvPr>
          <p:cNvSpPr>
            <a:spLocks noGrp="1"/>
          </p:cNvSpPr>
          <p:nvPr>
            <p:ph sz="quarter" idx="17" hasCustomPrompt="1"/>
          </p:nvPr>
        </p:nvSpPr>
        <p:spPr>
          <a:xfrm>
            <a:off x="838199" y="2703513"/>
            <a:ext cx="10525125" cy="984250"/>
          </a:xfrm>
        </p:spPr>
        <p:txBody>
          <a:bodyPr/>
          <a:lstStyle>
            <a:lvl1pPr>
              <a:defRPr sz="2400"/>
            </a:lvl1pPr>
            <a:lvl3pPr marL="914400" indent="0">
              <a:buNone/>
              <a:defRPr/>
            </a:lvl3pPr>
            <a:lvl4pPr marL="1371600" indent="0">
              <a:buNone/>
              <a:defRPr/>
            </a:lvl4pPr>
            <a:lvl5pPr marL="1828800" indent="0">
              <a:buNone/>
              <a:defRPr/>
            </a:lvl5pPr>
          </a:lstStyle>
          <a:p>
            <a:pPr lvl="0"/>
            <a:r>
              <a:rPr lang="en-US" dirty="0"/>
              <a:t>This placeholder follows the equation. Equations must be displayed separately from text. Placeholder can be sized and repositioned to appear inline/close to equation.</a:t>
            </a:r>
          </a:p>
        </p:txBody>
      </p:sp>
      <p:sp>
        <p:nvSpPr>
          <p:cNvPr id="24" name="Content Placeholder 3">
            <a:extLst>
              <a:ext uri="{FF2B5EF4-FFF2-40B4-BE49-F238E27FC236}">
                <a16:creationId xmlns:a16="http://schemas.microsoft.com/office/drawing/2014/main" id="{9EC10924-71DE-FB49-89FF-EE6CCB140107}"/>
              </a:ext>
            </a:extLst>
          </p:cNvPr>
          <p:cNvSpPr>
            <a:spLocks noGrp="1"/>
          </p:cNvSpPr>
          <p:nvPr>
            <p:ph sz="quarter" idx="19" hasCustomPrompt="1"/>
          </p:nvPr>
        </p:nvSpPr>
        <p:spPr>
          <a:xfrm>
            <a:off x="813898" y="4243189"/>
            <a:ext cx="10539902" cy="1135056"/>
          </a:xfrm>
        </p:spPr>
        <p:txBody>
          <a:bodyPr>
            <a:normAutofit/>
          </a:bodyPr>
          <a:lstStyle>
            <a:lvl1pPr>
              <a:defRPr sz="2400"/>
            </a:lvl1pPr>
            <a:lvl2pPr marL="457200" indent="0">
              <a:buNone/>
              <a:defRPr/>
            </a:lvl2pPr>
          </a:lstStyle>
          <a:p>
            <a:pPr lvl="0"/>
            <a:r>
              <a:rPr lang="en-US" sz="2400" dirty="0"/>
              <a:t>This is another text placeholder. If additional placeholders must be created, enter the Slide Master and click “Insert Placeholder” within the Ribbon. DO NOT add text boxes. Check the Reading Order in the Selection Pane.</a:t>
            </a:r>
            <a:endParaRPr lang="en-US" dirty="0"/>
          </a:p>
        </p:txBody>
      </p:sp>
      <p:cxnSp>
        <p:nvCxnSpPr>
          <p:cNvPr id="6" name="Straight Connector 5"/>
          <p:cNvCxnSpPr/>
          <p:nvPr userDrawn="1"/>
        </p:nvCxnSpPr>
        <p:spPr>
          <a:xfrm flipV="1">
            <a:off x="914401" y="1257300"/>
            <a:ext cx="10387519" cy="25150"/>
          </a:xfrm>
          <a:prstGeom prst="line">
            <a:avLst/>
          </a:prstGeom>
          <a:ln>
            <a:solidFill>
              <a:srgbClr val="58697D"/>
            </a:solidFill>
          </a:ln>
        </p:spPr>
        <p:style>
          <a:lnRef idx="1">
            <a:schemeClr val="accent1"/>
          </a:lnRef>
          <a:fillRef idx="0">
            <a:schemeClr val="accent1"/>
          </a:fillRef>
          <a:effectRef idx="0">
            <a:schemeClr val="accent1"/>
          </a:effectRef>
          <a:fontRef idx="minor">
            <a:schemeClr val="tx1"/>
          </a:fontRef>
        </p:style>
      </p:cxnSp>
      <p:sp>
        <p:nvSpPr>
          <p:cNvPr id="7" name="Date Placeholder 2"/>
          <p:cNvSpPr>
            <a:spLocks noGrp="1"/>
          </p:cNvSpPr>
          <p:nvPr>
            <p:ph type="dt" sz="half" idx="10"/>
          </p:nvPr>
        </p:nvSpPr>
        <p:spPr>
          <a:xfrm>
            <a:off x="838200" y="6356350"/>
            <a:ext cx="2743200" cy="365125"/>
          </a:xfrm>
          <a:prstGeom prst="rect">
            <a:avLst/>
          </a:prstGeom>
        </p:spPr>
        <p:txBody>
          <a:bodyPr/>
          <a:lstStyle>
            <a:lvl1pPr>
              <a:defRPr>
                <a:solidFill>
                  <a:schemeClr val="tx1"/>
                </a:solidFill>
              </a:defRPr>
            </a:lvl1pPr>
          </a:lstStyle>
          <a:p>
            <a:fld id="{2EDA089A-53A7-3F43-88BD-596888B644C3}" type="datetimeFigureOut">
              <a:rPr lang="en-US" smtClean="0"/>
              <a:pPr/>
              <a:t>6/12/2023</a:t>
            </a:fld>
            <a:endParaRPr lang="en-US" dirty="0"/>
          </a:p>
        </p:txBody>
      </p:sp>
      <p:sp>
        <p:nvSpPr>
          <p:cNvPr id="8" name="Footer Placeholder 3"/>
          <p:cNvSpPr>
            <a:spLocks noGrp="1"/>
          </p:cNvSpPr>
          <p:nvPr>
            <p:ph type="ftr" sz="quarter" idx="11"/>
          </p:nvPr>
        </p:nvSpPr>
        <p:spPr>
          <a:xfrm>
            <a:off x="4038600" y="6356350"/>
            <a:ext cx="4114800" cy="365125"/>
          </a:xfrm>
          <a:prstGeom prst="rect">
            <a:avLst/>
          </a:prstGeom>
        </p:spPr>
        <p:txBody>
          <a:bodyPr/>
          <a:lstStyle>
            <a:lvl1pPr>
              <a:defRPr sz="1500">
                <a:solidFill>
                  <a:schemeClr val="tx1"/>
                </a:solidFill>
              </a:defRPr>
            </a:lvl1pPr>
          </a:lstStyle>
          <a:p>
            <a:endParaRPr lang="en-US" dirty="0"/>
          </a:p>
        </p:txBody>
      </p:sp>
      <p:sp>
        <p:nvSpPr>
          <p:cNvPr id="9" name="Slide Number Placeholder 4"/>
          <p:cNvSpPr>
            <a:spLocks noGrp="1"/>
          </p:cNvSpPr>
          <p:nvPr>
            <p:ph type="sldNum" sz="quarter" idx="12"/>
          </p:nvPr>
        </p:nvSpPr>
        <p:spPr>
          <a:xfrm>
            <a:off x="8610600" y="6356350"/>
            <a:ext cx="2743200" cy="365125"/>
          </a:xfrm>
          <a:prstGeom prst="rect">
            <a:avLst/>
          </a:prstGeom>
        </p:spPr>
        <p:txBody>
          <a:bodyPr/>
          <a:lstStyle>
            <a:lvl1pPr>
              <a:defRPr sz="1500">
                <a:solidFill>
                  <a:schemeClr val="tx1"/>
                </a:solidFill>
              </a:defRPr>
            </a:lvl1pPr>
          </a:lstStyle>
          <a:p>
            <a:fld id="{8B4A9805-B67D-5D4A-85DC-C8E27BA9210B}" type="slidenum">
              <a:rPr lang="en-US" smtClean="0"/>
              <a:pPr/>
              <a:t>‹#›</a:t>
            </a:fld>
            <a:endParaRPr lang="en-US" dirty="0"/>
          </a:p>
        </p:txBody>
      </p:sp>
    </p:spTree>
    <p:extLst>
      <p:ext uri="{BB962C8B-B14F-4D97-AF65-F5344CB8AC3E}">
        <p14:creationId xmlns:p14="http://schemas.microsoft.com/office/powerpoint/2010/main" val="2981112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Closing Credits">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200">
                <a:solidFill>
                  <a:srgbClr val="007B80"/>
                </a:solidFill>
              </a:defRPr>
            </a:lvl1pPr>
          </a:lstStyle>
          <a:p>
            <a:r>
              <a:rPr lang="en-US" dirty="0"/>
              <a:t>Click to Add Title</a:t>
            </a:r>
          </a:p>
        </p:txBody>
      </p:sp>
      <p:sp>
        <p:nvSpPr>
          <p:cNvPr id="3" name="Content Placeholder 2"/>
          <p:cNvSpPr>
            <a:spLocks noGrp="1"/>
          </p:cNvSpPr>
          <p:nvPr>
            <p:ph idx="1"/>
          </p:nvPr>
        </p:nvSpPr>
        <p:spPr>
          <a:xfrm>
            <a:off x="838200" y="1456791"/>
            <a:ext cx="8552234" cy="4755473"/>
          </a:xfrm>
        </p:spPr>
        <p:txBody>
          <a:bodyPr/>
          <a:lstStyle>
            <a:lvl1pPr marL="0" indent="0">
              <a:buNone/>
              <a:defRPr sz="2400" b="0" i="0">
                <a:latin typeface="+mj-lt"/>
                <a:ea typeface="Cambria" charset="0"/>
                <a:cs typeface="Cambria" charset="0"/>
              </a:defRPr>
            </a:lvl1pPr>
            <a:lvl2pPr marL="571500" indent="-227013">
              <a:tabLst/>
              <a:defRPr b="0" i="0">
                <a:latin typeface="+mj-lt"/>
                <a:ea typeface="Calibri" charset="0"/>
                <a:cs typeface="Calibri" charset="0"/>
              </a:defRPr>
            </a:lvl2pPr>
            <a:lvl3pPr marL="1030288" indent="-225425">
              <a:tabLst/>
              <a:defRPr b="0">
                <a:latin typeface="+mj-lt"/>
              </a:defRPr>
            </a:lvl3pPr>
            <a:lvl4pPr marL="1490663" indent="-233363">
              <a:tabLst/>
              <a:defRPr b="0">
                <a:latin typeface="+mj-lt"/>
              </a:defRPr>
            </a:lvl4pPr>
            <a:lvl5pPr>
              <a:defRPr>
                <a:latin typeface="+mj-lt"/>
              </a:defRPr>
            </a:lvl5pPr>
          </a:lstStyle>
          <a:p>
            <a:pPr lvl="0"/>
            <a:r>
              <a:rPr lang="en-US"/>
              <a:t>Edit Master text styles</a:t>
            </a:r>
          </a:p>
          <a:p>
            <a:pPr lvl="1"/>
            <a:r>
              <a:rPr lang="en-US"/>
              <a:t>Second level</a:t>
            </a:r>
          </a:p>
          <a:p>
            <a:pPr lvl="2"/>
            <a:r>
              <a:rPr lang="en-US"/>
              <a:t>Third level</a:t>
            </a:r>
          </a:p>
          <a:p>
            <a:pPr lvl="3"/>
            <a:r>
              <a:rPr lang="en-US"/>
              <a:t>Fourth level</a:t>
            </a:r>
          </a:p>
        </p:txBody>
      </p:sp>
      <p:cxnSp>
        <p:nvCxnSpPr>
          <p:cNvPr id="5" name="Straight Connector 4"/>
          <p:cNvCxnSpPr/>
          <p:nvPr userDrawn="1"/>
        </p:nvCxnSpPr>
        <p:spPr>
          <a:xfrm flipV="1">
            <a:off x="914401" y="1257300"/>
            <a:ext cx="10387519" cy="25150"/>
          </a:xfrm>
          <a:prstGeom prst="line">
            <a:avLst/>
          </a:prstGeom>
          <a:ln>
            <a:solidFill>
              <a:srgbClr val="58697D"/>
            </a:solidFill>
          </a:ln>
        </p:spPr>
        <p:style>
          <a:lnRef idx="1">
            <a:schemeClr val="accent1"/>
          </a:lnRef>
          <a:fillRef idx="0">
            <a:schemeClr val="accent1"/>
          </a:fillRef>
          <a:effectRef idx="0">
            <a:schemeClr val="accent1"/>
          </a:effectRef>
          <a:fontRef idx="minor">
            <a:schemeClr val="tx1"/>
          </a:fontRef>
        </p:style>
      </p:cxnSp>
      <p:sp>
        <p:nvSpPr>
          <p:cNvPr id="6" name="Date Placeholder 2"/>
          <p:cNvSpPr>
            <a:spLocks noGrp="1"/>
          </p:cNvSpPr>
          <p:nvPr>
            <p:ph type="dt" sz="half" idx="10"/>
          </p:nvPr>
        </p:nvSpPr>
        <p:spPr>
          <a:xfrm>
            <a:off x="838200" y="6356350"/>
            <a:ext cx="2743200" cy="365125"/>
          </a:xfrm>
          <a:prstGeom prst="rect">
            <a:avLst/>
          </a:prstGeom>
        </p:spPr>
        <p:txBody>
          <a:bodyPr/>
          <a:lstStyle>
            <a:lvl1pPr>
              <a:defRPr sz="1500">
                <a:solidFill>
                  <a:schemeClr val="tx1"/>
                </a:solidFill>
                <a:latin typeface="Calibri" panose="020F0502020204030204" pitchFamily="34" charset="0"/>
                <a:cs typeface="Calibri" panose="020F0502020204030204" pitchFamily="34" charset="0"/>
              </a:defRPr>
            </a:lvl1pPr>
          </a:lstStyle>
          <a:p>
            <a:fld id="{2EDA089A-53A7-3F43-88BD-596888B644C3}" type="datetimeFigureOut">
              <a:rPr lang="en-US" smtClean="0"/>
              <a:pPr/>
              <a:t>6/12/2023</a:t>
            </a:fld>
            <a:endParaRPr lang="en-US" dirty="0"/>
          </a:p>
        </p:txBody>
      </p:sp>
      <p:sp>
        <p:nvSpPr>
          <p:cNvPr id="7" name="Footer Placeholder 3"/>
          <p:cNvSpPr>
            <a:spLocks noGrp="1"/>
          </p:cNvSpPr>
          <p:nvPr>
            <p:ph type="ftr" sz="quarter" idx="11"/>
          </p:nvPr>
        </p:nvSpPr>
        <p:spPr>
          <a:xfrm>
            <a:off x="4038600" y="6356350"/>
            <a:ext cx="4114800" cy="365125"/>
          </a:xfrm>
          <a:prstGeom prst="rect">
            <a:avLst/>
          </a:prstGeom>
        </p:spPr>
        <p:txBody>
          <a:bodyPr/>
          <a:lstStyle>
            <a:lvl1pPr>
              <a:defRPr sz="1500">
                <a:solidFill>
                  <a:schemeClr val="tx1"/>
                </a:solidFill>
                <a:latin typeface="Calibri" panose="020F0502020204030204" pitchFamily="34" charset="0"/>
                <a:cs typeface="Calibri" panose="020F0502020204030204" pitchFamily="34" charset="0"/>
              </a:defRPr>
            </a:lvl1pPr>
          </a:lstStyle>
          <a:p>
            <a:endParaRPr lang="en-US" dirty="0"/>
          </a:p>
        </p:txBody>
      </p:sp>
      <p:sp>
        <p:nvSpPr>
          <p:cNvPr id="8" name="Slide Number Placeholder 4"/>
          <p:cNvSpPr>
            <a:spLocks noGrp="1"/>
          </p:cNvSpPr>
          <p:nvPr>
            <p:ph type="sldNum" sz="quarter" idx="12"/>
          </p:nvPr>
        </p:nvSpPr>
        <p:spPr>
          <a:xfrm>
            <a:off x="8610600" y="6356350"/>
            <a:ext cx="2743200" cy="365125"/>
          </a:xfrm>
          <a:prstGeom prst="rect">
            <a:avLst/>
          </a:prstGeom>
        </p:spPr>
        <p:txBody>
          <a:bodyPr/>
          <a:lstStyle>
            <a:lvl1pPr>
              <a:defRPr sz="1500">
                <a:solidFill>
                  <a:schemeClr val="tx1"/>
                </a:solidFill>
              </a:defRPr>
            </a:lvl1pPr>
          </a:lstStyle>
          <a:p>
            <a:fld id="{8B4A9805-B67D-5D4A-85DC-C8E27BA9210B}" type="slidenum">
              <a:rPr lang="en-US" smtClean="0"/>
              <a:pPr/>
              <a:t>‹#›</a:t>
            </a:fld>
            <a:endParaRPr lang="en-US" dirty="0"/>
          </a:p>
        </p:txBody>
      </p:sp>
      <p:pic>
        <p:nvPicPr>
          <p:cNvPr id="9" name="Picture 8" descr="A tree with a mountain in the background&#10;&#10;Description generated with high confidence">
            <a:extLst>
              <a:ext uri="{FF2B5EF4-FFF2-40B4-BE49-F238E27FC236}">
                <a16:creationId xmlns:a16="http://schemas.microsoft.com/office/drawing/2014/main" id="{CFCF0B1C-4B3C-F344-8A99-16E67138CD67}"/>
              </a:ext>
            </a:extLst>
          </p:cNvPr>
          <p:cNvPicPr>
            <a:picLocks noChangeAspect="1"/>
          </p:cNvPicPr>
          <p:nvPr userDrawn="1"/>
        </p:nvPicPr>
        <p:blipFill>
          <a:blip r:embed="rId2"/>
          <a:stretch>
            <a:fillRect/>
          </a:stretch>
        </p:blipFill>
        <p:spPr>
          <a:xfrm>
            <a:off x="11049640" y="244935"/>
            <a:ext cx="914300" cy="292110"/>
          </a:xfrm>
          <a:prstGeom prst="rect">
            <a:avLst/>
          </a:prstGeom>
        </p:spPr>
      </p:pic>
    </p:spTree>
    <p:extLst>
      <p:ext uri="{BB962C8B-B14F-4D97-AF65-F5344CB8AC3E}">
        <p14:creationId xmlns:p14="http://schemas.microsoft.com/office/powerpoint/2010/main" val="4152672081"/>
      </p:ext>
    </p:extLst>
  </p:cSld>
  <p:clrMapOvr>
    <a:masterClrMapping/>
  </p:clrMapOvr>
  <p:extLst>
    <p:ext uri="{DCECCB84-F9BA-43D5-87BE-67443E8EF086}">
      <p15:sldGuideLst xmlns:p15="http://schemas.microsoft.com/office/powerpoint/2012/main">
        <p15:guide id="1" orient="horz" pos="792">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838200" y="6356350"/>
            <a:ext cx="2743200" cy="365125"/>
          </a:xfrm>
          <a:prstGeom prst="rect">
            <a:avLst/>
          </a:prstGeom>
        </p:spPr>
        <p:txBody>
          <a:bodyPr/>
          <a:lstStyle>
            <a:lvl1pPr>
              <a:defRPr/>
            </a:lvl1pPr>
          </a:lstStyle>
          <a:p>
            <a:endParaRPr lang="en-US" altLang="en-US" dirty="0"/>
          </a:p>
        </p:txBody>
      </p:sp>
      <p:sp>
        <p:nvSpPr>
          <p:cNvPr id="3" name="Footer Placeholder 4"/>
          <p:cNvSpPr>
            <a:spLocks noGrp="1"/>
          </p:cNvSpPr>
          <p:nvPr>
            <p:ph type="ftr" sz="quarter" idx="11"/>
          </p:nvPr>
        </p:nvSpPr>
        <p:spPr>
          <a:xfrm>
            <a:off x="4038600" y="6356350"/>
            <a:ext cx="4114800" cy="365125"/>
          </a:xfrm>
          <a:prstGeom prst="rect">
            <a:avLst/>
          </a:prstGeom>
        </p:spPr>
        <p:txBody>
          <a:bodyPr/>
          <a:lstStyle>
            <a:lvl1pPr>
              <a:defRPr/>
            </a:lvl1pPr>
          </a:lstStyle>
          <a:p>
            <a:pPr>
              <a:defRPr/>
            </a:pPr>
            <a:endParaRPr lang="en-US" dirty="0"/>
          </a:p>
        </p:txBody>
      </p:sp>
      <p:sp>
        <p:nvSpPr>
          <p:cNvPr id="4" name="Slide Number Placeholder 5"/>
          <p:cNvSpPr>
            <a:spLocks noGrp="1"/>
          </p:cNvSpPr>
          <p:nvPr>
            <p:ph type="sldNum" sz="quarter" idx="12"/>
          </p:nvPr>
        </p:nvSpPr>
        <p:spPr>
          <a:xfrm>
            <a:off x="8610600" y="6356350"/>
            <a:ext cx="2743200" cy="365125"/>
          </a:xfrm>
          <a:prstGeom prst="rect">
            <a:avLst/>
          </a:prstGeom>
        </p:spPr>
        <p:txBody>
          <a:bodyPr/>
          <a:lstStyle>
            <a:lvl1pPr>
              <a:defRPr/>
            </a:lvl1pPr>
          </a:lstStyle>
          <a:p>
            <a:fld id="{0512BCD4-DF89-6F4C-8B00-2EFF8D8A421A}" type="slidenum">
              <a:rPr lang="en-US" altLang="en-US"/>
              <a:pPr/>
              <a:t>‹#›</a:t>
            </a:fld>
            <a:endParaRPr lang="en-US" altLang="en-US" dirty="0"/>
          </a:p>
        </p:txBody>
      </p:sp>
    </p:spTree>
    <p:extLst>
      <p:ext uri="{BB962C8B-B14F-4D97-AF65-F5344CB8AC3E}">
        <p14:creationId xmlns:p14="http://schemas.microsoft.com/office/powerpoint/2010/main" val="17364818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Picture with Caption">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30064" y="1824037"/>
            <a:ext cx="3932237" cy="1600200"/>
          </a:xfrm>
        </p:spPr>
        <p:txBody>
          <a:bodyPr anchor="b">
            <a:normAutofit/>
          </a:bodyPr>
          <a:lstStyle>
            <a:lvl1pPr>
              <a:defRPr sz="3600">
                <a:solidFill>
                  <a:srgbClr val="007B80"/>
                </a:solidFill>
              </a:defRPr>
            </a:lvl1pPr>
          </a:lstStyle>
          <a:p>
            <a:r>
              <a:rPr lang="en-US" dirty="0"/>
              <a:t>Click to edit Master title style</a:t>
            </a:r>
          </a:p>
        </p:txBody>
      </p:sp>
      <p:sp>
        <p:nvSpPr>
          <p:cNvPr id="3" name="Picture Placeholder 3"/>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cxnSp>
        <p:nvCxnSpPr>
          <p:cNvPr id="8" name="Straight Connector 7"/>
          <p:cNvCxnSpPr/>
          <p:nvPr userDrawn="1"/>
        </p:nvCxnSpPr>
        <p:spPr>
          <a:xfrm flipV="1">
            <a:off x="914401" y="3416518"/>
            <a:ext cx="3857624" cy="7719"/>
          </a:xfrm>
          <a:prstGeom prst="line">
            <a:avLst/>
          </a:prstGeom>
          <a:ln>
            <a:solidFill>
              <a:srgbClr val="5869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63231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Picture with Caption">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2086" y="1816318"/>
            <a:ext cx="3932237" cy="1600200"/>
          </a:xfrm>
        </p:spPr>
        <p:txBody>
          <a:bodyPr anchor="b">
            <a:normAutofit/>
          </a:bodyPr>
          <a:lstStyle>
            <a:lvl1pPr>
              <a:defRPr sz="3600">
                <a:solidFill>
                  <a:srgbClr val="007B80"/>
                </a:solidFill>
              </a:defRPr>
            </a:lvl1pPr>
          </a:lstStyle>
          <a:p>
            <a:r>
              <a:rPr lang="en-US" dirty="0"/>
              <a:t>Click to edit Master title style</a:t>
            </a:r>
          </a:p>
        </p:txBody>
      </p:sp>
      <p:sp>
        <p:nvSpPr>
          <p:cNvPr id="3" name="Picture Placeholder 3"/>
          <p:cNvSpPr>
            <a:spLocks noGrp="1"/>
          </p:cNvSpPr>
          <p:nvPr>
            <p:ph type="pic" idx="1"/>
          </p:nvPr>
        </p:nvSpPr>
        <p:spPr>
          <a:xfrm>
            <a:off x="433137" y="987424"/>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cxnSp>
        <p:nvCxnSpPr>
          <p:cNvPr id="8" name="Straight Connector 7"/>
          <p:cNvCxnSpPr/>
          <p:nvPr userDrawn="1"/>
        </p:nvCxnSpPr>
        <p:spPr>
          <a:xfrm flipV="1">
            <a:off x="7652086" y="3416518"/>
            <a:ext cx="3857624" cy="7719"/>
          </a:xfrm>
          <a:prstGeom prst="line">
            <a:avLst/>
          </a:prstGeom>
          <a:ln>
            <a:solidFill>
              <a:srgbClr val="5869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347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200" b="1">
                <a:solidFill>
                  <a:srgbClr val="007B80"/>
                </a:solidFill>
                <a:latin typeface="Calibri (Body)"/>
                <a:cs typeface="Times New Roman" panose="02020603050405020304" pitchFamily="18" charset="0"/>
              </a:defRPr>
            </a:lvl1pPr>
          </a:lstStyle>
          <a:p>
            <a:r>
              <a:rPr lang="en-US" dirty="0"/>
              <a:t>Click to Add Title</a:t>
            </a:r>
          </a:p>
        </p:txBody>
      </p:sp>
      <p:sp>
        <p:nvSpPr>
          <p:cNvPr id="3" name="Content Placeholder 2"/>
          <p:cNvSpPr>
            <a:spLocks noGrp="1"/>
          </p:cNvSpPr>
          <p:nvPr>
            <p:ph idx="1"/>
          </p:nvPr>
        </p:nvSpPr>
        <p:spPr>
          <a:xfrm>
            <a:off x="838200" y="1456791"/>
            <a:ext cx="10463720" cy="4755473"/>
          </a:xfrm>
        </p:spPr>
        <p:txBody>
          <a:bodyPr/>
          <a:lstStyle>
            <a:lvl1pPr marL="0" indent="0">
              <a:buClr>
                <a:srgbClr val="58697D"/>
              </a:buClr>
              <a:buNone/>
              <a:defRPr sz="2400" b="0" i="0">
                <a:latin typeface="+mj-lt"/>
                <a:ea typeface="Cambria" charset="0"/>
                <a:cs typeface="Cambria" charset="0"/>
              </a:defRPr>
            </a:lvl1pPr>
            <a:lvl2pPr marL="571500" indent="-227013">
              <a:buClr>
                <a:srgbClr val="58697D"/>
              </a:buClr>
              <a:tabLst/>
              <a:defRPr b="0" i="0">
                <a:latin typeface="+mj-lt"/>
                <a:ea typeface="Calibri" charset="0"/>
                <a:cs typeface="Calibri" charset="0"/>
              </a:defRPr>
            </a:lvl2pPr>
            <a:lvl3pPr marL="1030288" indent="-225425">
              <a:buClr>
                <a:srgbClr val="58697D"/>
              </a:buClr>
              <a:tabLst/>
              <a:defRPr b="0">
                <a:latin typeface="+mj-lt"/>
              </a:defRPr>
            </a:lvl3pPr>
            <a:lvl4pPr marL="1490663" indent="-233363">
              <a:buClr>
                <a:srgbClr val="58697D"/>
              </a:buClr>
              <a:tabLst/>
              <a:defRPr b="0">
                <a:latin typeface="+mj-lt"/>
              </a:defRPr>
            </a:lvl4pPr>
            <a:lvl5pPr>
              <a:defRPr>
                <a:latin typeface="+mj-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5" name="Straight Connector 4"/>
          <p:cNvCxnSpPr/>
          <p:nvPr userDrawn="1"/>
        </p:nvCxnSpPr>
        <p:spPr>
          <a:xfrm flipV="1">
            <a:off x="914401" y="1257300"/>
            <a:ext cx="10387519" cy="25150"/>
          </a:xfrm>
          <a:prstGeom prst="line">
            <a:avLst/>
          </a:prstGeom>
          <a:ln>
            <a:solidFill>
              <a:srgbClr val="5869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4342822"/>
      </p:ext>
    </p:extLst>
  </p:cSld>
  <p:clrMapOvr>
    <a:masterClrMapping/>
  </p:clrMapOvr>
  <p:extLst>
    <p:ext uri="{DCECCB84-F9BA-43D5-87BE-67443E8EF086}">
      <p15:sldGuideLst xmlns:p15="http://schemas.microsoft.com/office/powerpoint/2012/main">
        <p15:guide id="1" orient="horz" pos="792">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690074"/>
            <a:ext cx="10515600" cy="2056017"/>
          </a:xfrm>
        </p:spPr>
        <p:txBody>
          <a:bodyPr anchor="b">
            <a:normAutofit/>
          </a:bodyPr>
          <a:lstStyle>
            <a:lvl1pPr>
              <a:defRPr sz="4400">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831850" y="4291295"/>
            <a:ext cx="10515600" cy="1500187"/>
          </a:xfrm>
        </p:spPr>
        <p:txBody>
          <a:bodyPr/>
          <a:lstStyle>
            <a:lvl1pPr marL="0" indent="0">
              <a:buNone/>
              <a:defRPr sz="2400">
                <a:solidFill>
                  <a:srgbClr val="58697D"/>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AC3C475-8FF0-0E45-A44E-A4DD8F99FDBB}"/>
              </a:ext>
            </a:extLst>
          </p:cNvPr>
          <p:cNvSpPr>
            <a:spLocks noGrp="1"/>
          </p:cNvSpPr>
          <p:nvPr>
            <p:ph type="dt" sz="half" idx="10"/>
          </p:nvPr>
        </p:nvSpPr>
        <p:spPr>
          <a:xfrm>
            <a:off x="838200" y="6356350"/>
            <a:ext cx="2743200" cy="365125"/>
          </a:xfrm>
          <a:prstGeom prst="rect">
            <a:avLst/>
          </a:prstGeom>
        </p:spPr>
        <p:txBody>
          <a:bodyPr/>
          <a:lstStyle>
            <a:lvl1pPr>
              <a:defRPr sz="1500">
                <a:solidFill>
                  <a:schemeClr val="tx1"/>
                </a:solidFill>
              </a:defRPr>
            </a:lvl1pPr>
          </a:lstStyle>
          <a:p>
            <a:fld id="{2EDA089A-53A7-3F43-88BD-596888B644C3}" type="datetimeFigureOut">
              <a:rPr lang="en-US" smtClean="0"/>
              <a:pPr/>
              <a:t>6/12/2023</a:t>
            </a:fld>
            <a:endParaRPr lang="en-US" dirty="0"/>
          </a:p>
        </p:txBody>
      </p:sp>
      <p:sp>
        <p:nvSpPr>
          <p:cNvPr id="5" name="Footer Placeholder 4">
            <a:extLst>
              <a:ext uri="{FF2B5EF4-FFF2-40B4-BE49-F238E27FC236}">
                <a16:creationId xmlns:a16="http://schemas.microsoft.com/office/drawing/2014/main" id="{7553830C-0ADA-884F-8B1D-372A1FAEC38F}"/>
              </a:ext>
            </a:extLst>
          </p:cNvPr>
          <p:cNvSpPr>
            <a:spLocks noGrp="1"/>
          </p:cNvSpPr>
          <p:nvPr>
            <p:ph type="ftr" sz="quarter" idx="11"/>
          </p:nvPr>
        </p:nvSpPr>
        <p:spPr>
          <a:xfrm>
            <a:off x="4038600" y="6356350"/>
            <a:ext cx="4114800" cy="365125"/>
          </a:xfrm>
          <a:prstGeom prst="rect">
            <a:avLst/>
          </a:prstGeom>
        </p:spPr>
        <p:txBody>
          <a:bodyPr/>
          <a:lstStyle>
            <a:lvl1pPr>
              <a:defRPr sz="15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91C77EB8-0174-6D4F-A8E6-D9C934F6C74D}"/>
              </a:ext>
            </a:extLst>
          </p:cNvPr>
          <p:cNvSpPr>
            <a:spLocks noGrp="1"/>
          </p:cNvSpPr>
          <p:nvPr>
            <p:ph type="sldNum" sz="quarter" idx="12"/>
          </p:nvPr>
        </p:nvSpPr>
        <p:spPr>
          <a:xfrm>
            <a:off x="8610600" y="6356350"/>
            <a:ext cx="2743200" cy="365125"/>
          </a:xfrm>
          <a:prstGeom prst="rect">
            <a:avLst/>
          </a:prstGeom>
        </p:spPr>
        <p:txBody>
          <a:bodyPr/>
          <a:lstStyle>
            <a:lvl1pPr>
              <a:defRPr sz="1500">
                <a:solidFill>
                  <a:schemeClr val="tx1"/>
                </a:solidFill>
              </a:defRPr>
            </a:lvl1pPr>
          </a:lstStyle>
          <a:p>
            <a:fld id="{8B4A9805-B67D-5D4A-85DC-C8E27BA9210B}" type="slidenum">
              <a:rPr lang="en-US" smtClean="0"/>
              <a:pPr/>
              <a:t>‹#›</a:t>
            </a:fld>
            <a:endParaRPr lang="en-US" dirty="0"/>
          </a:p>
        </p:txBody>
      </p:sp>
    </p:spTree>
    <p:extLst>
      <p:ext uri="{BB962C8B-B14F-4D97-AF65-F5344CB8AC3E}">
        <p14:creationId xmlns:p14="http://schemas.microsoft.com/office/powerpoint/2010/main" val="184072153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rgbClr val="FFFFFF"/>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68580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lvl1pPr>
              <a:defRPr sz="3200">
                <a:solidFill>
                  <a:srgbClr val="007B80"/>
                </a:solidFill>
              </a:defRPr>
            </a:lvl1pPr>
          </a:lstStyle>
          <a:p>
            <a:r>
              <a:rPr lang="en-US"/>
              <a:t>Click to edit Master title style</a:t>
            </a:r>
            <a:endParaRPr lang="en-US" dirty="0"/>
          </a:p>
        </p:txBody>
      </p:sp>
      <p:sp>
        <p:nvSpPr>
          <p:cNvPr id="3" name="Content Placeholder 2"/>
          <p:cNvSpPr>
            <a:spLocks noGrp="1"/>
          </p:cNvSpPr>
          <p:nvPr>
            <p:ph sz="half" idx="1"/>
          </p:nvPr>
        </p:nvSpPr>
        <p:spPr>
          <a:xfrm>
            <a:off x="838200" y="1460944"/>
            <a:ext cx="5181600" cy="4758881"/>
          </a:xfr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6172200" y="1460944"/>
            <a:ext cx="5181600" cy="4758881"/>
          </a:xfrm>
        </p:spPr>
        <p:txBody>
          <a:bodyPr/>
          <a:lstStyle/>
          <a:p>
            <a:pPr lvl="0"/>
            <a:r>
              <a:rPr lang="en-US"/>
              <a:t>Edit Master text styles</a:t>
            </a:r>
          </a:p>
          <a:p>
            <a:pPr lvl="1"/>
            <a:r>
              <a:rPr lang="en-US"/>
              <a:t>Second level</a:t>
            </a:r>
          </a:p>
          <a:p>
            <a:pPr lvl="2"/>
            <a:r>
              <a:rPr lang="en-US"/>
              <a:t>Third level</a:t>
            </a:r>
          </a:p>
          <a:p>
            <a:pPr lvl="3"/>
            <a:r>
              <a:rPr lang="en-US"/>
              <a:t>Fourth level</a:t>
            </a:r>
          </a:p>
        </p:txBody>
      </p:sp>
      <p:cxnSp>
        <p:nvCxnSpPr>
          <p:cNvPr id="9" name="Straight Connector 8"/>
          <p:cNvCxnSpPr/>
          <p:nvPr userDrawn="1"/>
        </p:nvCxnSpPr>
        <p:spPr>
          <a:xfrm flipV="1">
            <a:off x="914401" y="1257300"/>
            <a:ext cx="10387519" cy="25150"/>
          </a:xfrm>
          <a:prstGeom prst="line">
            <a:avLst/>
          </a:prstGeom>
          <a:ln>
            <a:solidFill>
              <a:srgbClr val="58697D"/>
            </a:solidFill>
          </a:ln>
        </p:spPr>
        <p:style>
          <a:lnRef idx="1">
            <a:schemeClr val="accent1"/>
          </a:lnRef>
          <a:fillRef idx="0">
            <a:schemeClr val="accent1"/>
          </a:fillRef>
          <a:effectRef idx="0">
            <a:schemeClr val="accent1"/>
          </a:effectRef>
          <a:fontRef idx="minor">
            <a:schemeClr val="tx1"/>
          </a:fontRef>
        </p:style>
      </p:cxnSp>
      <p:sp>
        <p:nvSpPr>
          <p:cNvPr id="7" name="Date Placeholder 2"/>
          <p:cNvSpPr>
            <a:spLocks noGrp="1"/>
          </p:cNvSpPr>
          <p:nvPr>
            <p:ph type="dt" sz="half" idx="10"/>
          </p:nvPr>
        </p:nvSpPr>
        <p:spPr>
          <a:xfrm>
            <a:off x="838200" y="6356350"/>
            <a:ext cx="2743200" cy="365125"/>
          </a:xfrm>
          <a:prstGeom prst="rect">
            <a:avLst/>
          </a:prstGeom>
        </p:spPr>
        <p:txBody>
          <a:bodyPr/>
          <a:lstStyle>
            <a:lvl1pPr>
              <a:defRPr sz="1500">
                <a:solidFill>
                  <a:schemeClr val="tx1"/>
                </a:solidFill>
              </a:defRPr>
            </a:lvl1pPr>
          </a:lstStyle>
          <a:p>
            <a:fld id="{2EDA089A-53A7-3F43-88BD-596888B644C3}" type="datetimeFigureOut">
              <a:rPr lang="en-US" smtClean="0"/>
              <a:pPr/>
              <a:t>6/12/2023</a:t>
            </a:fld>
            <a:endParaRPr lang="en-US" dirty="0"/>
          </a:p>
        </p:txBody>
      </p:sp>
      <p:sp>
        <p:nvSpPr>
          <p:cNvPr id="10" name="Footer Placeholder 3"/>
          <p:cNvSpPr>
            <a:spLocks noGrp="1"/>
          </p:cNvSpPr>
          <p:nvPr>
            <p:ph type="ftr" sz="quarter" idx="11"/>
          </p:nvPr>
        </p:nvSpPr>
        <p:spPr>
          <a:xfrm>
            <a:off x="4038600" y="6356350"/>
            <a:ext cx="4114800" cy="365125"/>
          </a:xfrm>
          <a:prstGeom prst="rect">
            <a:avLst/>
          </a:prstGeom>
        </p:spPr>
        <p:txBody>
          <a:bodyPr/>
          <a:lstStyle>
            <a:lvl1pPr>
              <a:defRPr sz="1500">
                <a:solidFill>
                  <a:schemeClr val="tx1"/>
                </a:solidFill>
              </a:defRPr>
            </a:lvl1pPr>
          </a:lstStyle>
          <a:p>
            <a:endParaRPr lang="en-US" dirty="0"/>
          </a:p>
        </p:txBody>
      </p:sp>
      <p:sp>
        <p:nvSpPr>
          <p:cNvPr id="11" name="Slide Number Placeholder 4"/>
          <p:cNvSpPr>
            <a:spLocks noGrp="1"/>
          </p:cNvSpPr>
          <p:nvPr>
            <p:ph type="sldNum" sz="quarter" idx="12"/>
          </p:nvPr>
        </p:nvSpPr>
        <p:spPr>
          <a:xfrm>
            <a:off x="8610600" y="6356350"/>
            <a:ext cx="2743200" cy="365125"/>
          </a:xfrm>
          <a:prstGeom prst="rect">
            <a:avLst/>
          </a:prstGeom>
        </p:spPr>
        <p:txBody>
          <a:bodyPr/>
          <a:lstStyle>
            <a:lvl1pPr>
              <a:defRPr sz="1500">
                <a:solidFill>
                  <a:schemeClr val="tx1"/>
                </a:solidFill>
              </a:defRPr>
            </a:lvl1pPr>
          </a:lstStyle>
          <a:p>
            <a:fld id="{8B4A9805-B67D-5D4A-85DC-C8E27BA9210B}" type="slidenum">
              <a:rPr lang="en-US" smtClean="0"/>
              <a:pPr/>
              <a:t>‹#›</a:t>
            </a:fld>
            <a:endParaRPr lang="en-US" dirty="0"/>
          </a:p>
        </p:txBody>
      </p:sp>
    </p:spTree>
    <p:extLst>
      <p:ext uri="{BB962C8B-B14F-4D97-AF65-F5344CB8AC3E}">
        <p14:creationId xmlns:p14="http://schemas.microsoft.com/office/powerpoint/2010/main" val="744017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our Content">
    <p:bg>
      <p:bgPr>
        <a:solidFill>
          <a:srgbClr val="FFFFFF"/>
        </a:solidFill>
        <a:effectLst/>
      </p:bgPr>
    </p:bg>
    <p:spTree>
      <p:nvGrpSpPr>
        <p:cNvPr id="1" name=""/>
        <p:cNvGrpSpPr/>
        <p:nvPr/>
      </p:nvGrpSpPr>
      <p:grpSpPr>
        <a:xfrm>
          <a:off x="0" y="0"/>
          <a:ext cx="0" cy="0"/>
          <a:chOff x="0" y="0"/>
          <a:chExt cx="0" cy="0"/>
        </a:xfrm>
      </p:grpSpPr>
      <p:sp>
        <p:nvSpPr>
          <p:cNvPr id="13" name="Title 1"/>
          <p:cNvSpPr>
            <a:spLocks noGrp="1"/>
          </p:cNvSpPr>
          <p:nvPr>
            <p:ph type="title"/>
          </p:nvPr>
        </p:nvSpPr>
        <p:spPr>
          <a:xfrm>
            <a:off x="838200" y="663169"/>
            <a:ext cx="10515600" cy="624689"/>
          </a:xfrm>
        </p:spPr>
        <p:txBody>
          <a:bodyPr>
            <a:normAutofit/>
          </a:bodyPr>
          <a:lstStyle>
            <a:lvl1pPr>
              <a:defRPr sz="3200">
                <a:solidFill>
                  <a:srgbClr val="007B80"/>
                </a:solidFill>
              </a:defRPr>
            </a:lvl1pPr>
          </a:lstStyle>
          <a:p>
            <a:r>
              <a:rPr lang="en-US"/>
              <a:t>Click to edit Master title style</a:t>
            </a:r>
            <a:endParaRPr lang="en-US" dirty="0"/>
          </a:p>
        </p:txBody>
      </p:sp>
      <p:sp>
        <p:nvSpPr>
          <p:cNvPr id="14" name="Content Placeholder 2"/>
          <p:cNvSpPr>
            <a:spLocks noGrp="1"/>
          </p:cNvSpPr>
          <p:nvPr>
            <p:ph sz="quarter" idx="13"/>
          </p:nvPr>
        </p:nvSpPr>
        <p:spPr>
          <a:xfrm>
            <a:off x="838200" y="1457505"/>
            <a:ext cx="5159375" cy="2167128"/>
          </a:xfrm>
        </p:spPr>
        <p:txBody>
          <a:bodyPr/>
          <a:lstStyle/>
          <a:p>
            <a:pPr lvl="0"/>
            <a:r>
              <a:rPr lang="en-US"/>
              <a:t>Edit Master text styles</a:t>
            </a:r>
          </a:p>
          <a:p>
            <a:pPr lvl="1"/>
            <a:r>
              <a:rPr lang="en-US"/>
              <a:t>Second level</a:t>
            </a:r>
          </a:p>
          <a:p>
            <a:pPr lvl="2"/>
            <a:r>
              <a:rPr lang="en-US"/>
              <a:t>Third level</a:t>
            </a:r>
          </a:p>
        </p:txBody>
      </p:sp>
      <p:sp>
        <p:nvSpPr>
          <p:cNvPr id="16" name="Content Placeholder 3"/>
          <p:cNvSpPr>
            <a:spLocks noGrp="1"/>
          </p:cNvSpPr>
          <p:nvPr>
            <p:ph sz="quarter" idx="14"/>
          </p:nvPr>
        </p:nvSpPr>
        <p:spPr>
          <a:xfrm>
            <a:off x="6172200" y="1457095"/>
            <a:ext cx="5181600" cy="2166938"/>
          </a:xfrm>
        </p:spPr>
        <p:txBody>
          <a:bodyPr/>
          <a:lstStyle/>
          <a:p>
            <a:pPr lvl="0"/>
            <a:r>
              <a:rPr lang="en-US"/>
              <a:t>Edit Master text styles</a:t>
            </a:r>
          </a:p>
          <a:p>
            <a:pPr lvl="1"/>
            <a:r>
              <a:rPr lang="en-US"/>
              <a:t>Second level</a:t>
            </a:r>
          </a:p>
          <a:p>
            <a:pPr lvl="2"/>
            <a:r>
              <a:rPr lang="en-US"/>
              <a:t>Third level</a:t>
            </a:r>
          </a:p>
        </p:txBody>
      </p:sp>
      <p:sp>
        <p:nvSpPr>
          <p:cNvPr id="4" name="Content Placeholder 4"/>
          <p:cNvSpPr>
            <a:spLocks noGrp="1"/>
          </p:cNvSpPr>
          <p:nvPr>
            <p:ph sz="half" idx="2"/>
          </p:nvPr>
        </p:nvSpPr>
        <p:spPr>
          <a:xfrm>
            <a:off x="839788" y="4040252"/>
            <a:ext cx="5157787" cy="2168270"/>
          </a:xfrm>
        </p:spPr>
        <p:txBody>
          <a:bodyPr/>
          <a:lstStyle/>
          <a:p>
            <a:pPr lvl="0"/>
            <a:r>
              <a:rPr lang="en-US"/>
              <a:t>Edit Master text styles</a:t>
            </a:r>
          </a:p>
          <a:p>
            <a:pPr lvl="1"/>
            <a:r>
              <a:rPr lang="en-US"/>
              <a:t>Second level</a:t>
            </a:r>
          </a:p>
          <a:p>
            <a:pPr lvl="2"/>
            <a:r>
              <a:rPr lang="en-US"/>
              <a:t>Third level</a:t>
            </a:r>
          </a:p>
        </p:txBody>
      </p:sp>
      <p:sp>
        <p:nvSpPr>
          <p:cNvPr id="6" name="Content Placeholder 5"/>
          <p:cNvSpPr>
            <a:spLocks noGrp="1"/>
          </p:cNvSpPr>
          <p:nvPr>
            <p:ph sz="quarter" idx="4"/>
          </p:nvPr>
        </p:nvSpPr>
        <p:spPr>
          <a:xfrm>
            <a:off x="6172200" y="4040252"/>
            <a:ext cx="5183188" cy="2168270"/>
          </a:xfrm>
        </p:spPr>
        <p:txBody>
          <a:bodyPr/>
          <a:lstStyle/>
          <a:p>
            <a:pPr lvl="0"/>
            <a:r>
              <a:rPr lang="en-US"/>
              <a:t>Edit Master text styles</a:t>
            </a:r>
          </a:p>
          <a:p>
            <a:pPr lvl="1"/>
            <a:r>
              <a:rPr lang="en-US"/>
              <a:t>Second level</a:t>
            </a:r>
          </a:p>
          <a:p>
            <a:pPr lvl="2"/>
            <a:r>
              <a:rPr lang="en-US"/>
              <a:t>Third level</a:t>
            </a:r>
          </a:p>
        </p:txBody>
      </p:sp>
      <p:cxnSp>
        <p:nvCxnSpPr>
          <p:cNvPr id="10" name="Straight Connector 9"/>
          <p:cNvCxnSpPr/>
          <p:nvPr userDrawn="1"/>
        </p:nvCxnSpPr>
        <p:spPr>
          <a:xfrm flipV="1">
            <a:off x="914401" y="1257300"/>
            <a:ext cx="10387519" cy="25150"/>
          </a:xfrm>
          <a:prstGeom prst="line">
            <a:avLst/>
          </a:prstGeom>
          <a:ln>
            <a:solidFill>
              <a:srgbClr val="58697D"/>
            </a:solidFill>
          </a:ln>
        </p:spPr>
        <p:style>
          <a:lnRef idx="1">
            <a:schemeClr val="accent1"/>
          </a:lnRef>
          <a:fillRef idx="0">
            <a:schemeClr val="accent1"/>
          </a:fillRef>
          <a:effectRef idx="0">
            <a:schemeClr val="accent1"/>
          </a:effectRef>
          <a:fontRef idx="minor">
            <a:schemeClr val="tx1"/>
          </a:fontRef>
        </p:style>
      </p:cxnSp>
      <p:sp>
        <p:nvSpPr>
          <p:cNvPr id="8" name="Date Placeholder 2"/>
          <p:cNvSpPr>
            <a:spLocks noGrp="1"/>
          </p:cNvSpPr>
          <p:nvPr>
            <p:ph type="dt" sz="half" idx="10"/>
          </p:nvPr>
        </p:nvSpPr>
        <p:spPr>
          <a:xfrm>
            <a:off x="838200" y="6356350"/>
            <a:ext cx="2743200" cy="365125"/>
          </a:xfrm>
          <a:prstGeom prst="rect">
            <a:avLst/>
          </a:prstGeom>
        </p:spPr>
        <p:txBody>
          <a:bodyPr/>
          <a:lstStyle>
            <a:lvl1pPr>
              <a:defRPr sz="1500">
                <a:solidFill>
                  <a:schemeClr val="tx1"/>
                </a:solidFill>
              </a:defRPr>
            </a:lvl1pPr>
          </a:lstStyle>
          <a:p>
            <a:fld id="{2EDA089A-53A7-3F43-88BD-596888B644C3}" type="datetimeFigureOut">
              <a:rPr lang="en-US" smtClean="0"/>
              <a:pPr/>
              <a:t>6/12/2023</a:t>
            </a:fld>
            <a:endParaRPr lang="en-US" dirty="0"/>
          </a:p>
        </p:txBody>
      </p:sp>
      <p:sp>
        <p:nvSpPr>
          <p:cNvPr id="9" name="Footer Placeholder 3"/>
          <p:cNvSpPr>
            <a:spLocks noGrp="1"/>
          </p:cNvSpPr>
          <p:nvPr>
            <p:ph type="ftr" sz="quarter" idx="11"/>
          </p:nvPr>
        </p:nvSpPr>
        <p:spPr>
          <a:xfrm>
            <a:off x="4038600" y="6356350"/>
            <a:ext cx="4114800" cy="365125"/>
          </a:xfrm>
          <a:prstGeom prst="rect">
            <a:avLst/>
          </a:prstGeom>
        </p:spPr>
        <p:txBody>
          <a:bodyPr/>
          <a:lstStyle>
            <a:lvl1pPr>
              <a:defRPr sz="1500">
                <a:solidFill>
                  <a:schemeClr val="tx1"/>
                </a:solidFill>
              </a:defRPr>
            </a:lvl1pPr>
          </a:lstStyle>
          <a:p>
            <a:endParaRPr lang="en-US" dirty="0"/>
          </a:p>
        </p:txBody>
      </p:sp>
      <p:sp>
        <p:nvSpPr>
          <p:cNvPr id="11" name="Slide Number Placeholder 4"/>
          <p:cNvSpPr>
            <a:spLocks noGrp="1"/>
          </p:cNvSpPr>
          <p:nvPr>
            <p:ph type="sldNum" sz="quarter" idx="12"/>
          </p:nvPr>
        </p:nvSpPr>
        <p:spPr>
          <a:xfrm>
            <a:off x="8610600" y="6356350"/>
            <a:ext cx="2743200" cy="365125"/>
          </a:xfrm>
          <a:prstGeom prst="rect">
            <a:avLst/>
          </a:prstGeom>
        </p:spPr>
        <p:txBody>
          <a:bodyPr/>
          <a:lstStyle>
            <a:lvl1pPr>
              <a:defRPr sz="1500">
                <a:solidFill>
                  <a:schemeClr val="tx1"/>
                </a:solidFill>
              </a:defRPr>
            </a:lvl1pPr>
          </a:lstStyle>
          <a:p>
            <a:fld id="{8B4A9805-B67D-5D4A-85DC-C8E27BA9210B}" type="slidenum">
              <a:rPr lang="en-US" smtClean="0"/>
              <a:pPr/>
              <a:t>‹#›</a:t>
            </a:fld>
            <a:endParaRPr lang="en-US" dirty="0"/>
          </a:p>
        </p:txBody>
      </p:sp>
    </p:spTree>
    <p:extLst>
      <p:ext uri="{BB962C8B-B14F-4D97-AF65-F5344CB8AC3E}">
        <p14:creationId xmlns:p14="http://schemas.microsoft.com/office/powerpoint/2010/main" val="1278446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660957"/>
            <a:ext cx="10515600" cy="624689"/>
          </a:xfrm>
        </p:spPr>
        <p:txBody>
          <a:bodyPr>
            <a:normAutofit/>
          </a:bodyPr>
          <a:lstStyle>
            <a:lvl1pPr algn="ctr">
              <a:defRPr sz="3200">
                <a:solidFill>
                  <a:srgbClr val="007B80"/>
                </a:solidFill>
              </a:defRPr>
            </a:lvl1p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lvl1pPr>
              <a:defRPr sz="1500">
                <a:solidFill>
                  <a:schemeClr val="tx1"/>
                </a:solidFill>
              </a:defRPr>
            </a:lvl1pPr>
          </a:lstStyle>
          <a:p>
            <a:fld id="{2EDA089A-53A7-3F43-88BD-596888B644C3}" type="datetimeFigureOut">
              <a:rPr lang="en-US" smtClean="0"/>
              <a:pPr/>
              <a:t>6/12/2023</a:t>
            </a:fld>
            <a:endParaRPr lang="en-US"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lvl1pPr>
              <a:defRPr sz="1500">
                <a:solidFill>
                  <a:schemeClr val="tx1"/>
                </a:solidFill>
              </a:defRPr>
            </a:lvl1pPr>
          </a:lstStyle>
          <a:p>
            <a:endParaRPr lang="en-US" dirty="0"/>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lvl1pPr>
              <a:defRPr sz="1500">
                <a:solidFill>
                  <a:schemeClr val="tx1"/>
                </a:solidFill>
              </a:defRPr>
            </a:lvl1pPr>
          </a:lstStyle>
          <a:p>
            <a:fld id="{8B4A9805-B67D-5D4A-85DC-C8E27BA9210B}" type="slidenum">
              <a:rPr lang="en-US" smtClean="0"/>
              <a:pPr/>
              <a:t>‹#›</a:t>
            </a:fld>
            <a:endParaRPr lang="en-US" dirty="0"/>
          </a:p>
        </p:txBody>
      </p:sp>
      <p:cxnSp>
        <p:nvCxnSpPr>
          <p:cNvPr id="6" name="Straight Connector 5"/>
          <p:cNvCxnSpPr/>
          <p:nvPr userDrawn="1"/>
        </p:nvCxnSpPr>
        <p:spPr>
          <a:xfrm flipV="1">
            <a:off x="914401" y="1257300"/>
            <a:ext cx="10387519" cy="25150"/>
          </a:xfrm>
          <a:prstGeom prst="line">
            <a:avLst/>
          </a:prstGeom>
          <a:ln>
            <a:solidFill>
              <a:srgbClr val="5869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6523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deo with description ">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rgbClr val="007B80"/>
                </a:solidFill>
              </a:defRPr>
            </a:lvl1pPr>
          </a:lstStyle>
          <a:p>
            <a:r>
              <a:rPr lang="en-US"/>
              <a:t>Click to edit Master title style</a:t>
            </a:r>
            <a:endParaRPr lang="en-US" dirty="0"/>
          </a:p>
        </p:txBody>
      </p:sp>
      <p:sp>
        <p:nvSpPr>
          <p:cNvPr id="4" name="Text Placeholder 2"/>
          <p:cNvSpPr>
            <a:spLocks noGrp="1"/>
          </p:cNvSpPr>
          <p:nvPr>
            <p:ph type="body" sz="half" idx="2" hasCustomPrompt="1"/>
          </p:nvPr>
        </p:nvSpPr>
        <p:spPr>
          <a:xfrm>
            <a:off x="839788" y="2057400"/>
            <a:ext cx="3932237" cy="3811588"/>
          </a:xfrm>
        </p:spPr>
        <p:txBody>
          <a:bodyPr/>
          <a:lstStyle>
            <a:lvl1pPr marL="0" marR="0" indent="0" algn="l" defTabSz="914400" rtl="0" eaLnBrk="1" fontAlgn="auto" latinLnBrk="0" hangingPunct="1">
              <a:lnSpc>
                <a:spcPct val="90000"/>
              </a:lnSpc>
              <a:spcBef>
                <a:spcPts val="1000"/>
              </a:spcBef>
              <a:spcAft>
                <a:spcPts val="0"/>
              </a:spcAft>
              <a:buClrTx/>
              <a:buSzTx/>
              <a:buFont typeface="Arial"/>
              <a:buNone/>
              <a:tabLst/>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marR="0" lvl="0" indent="0" algn="l" defTabSz="914400" rtl="0" eaLnBrk="1" fontAlgn="auto" latinLnBrk="0" hangingPunct="1">
              <a:lnSpc>
                <a:spcPct val="90000"/>
              </a:lnSpc>
              <a:spcBef>
                <a:spcPts val="1000"/>
              </a:spcBef>
              <a:spcAft>
                <a:spcPts val="0"/>
              </a:spcAft>
              <a:buClrTx/>
              <a:buSzTx/>
              <a:buFont typeface="Arial"/>
              <a:buNone/>
              <a:tabLst/>
              <a:defRPr/>
            </a:pPr>
            <a:r>
              <a:rPr lang="en-US" dirty="0"/>
              <a:t>Click to add short description of video/audio content. Create unique link, ”Women in the 20th Century Video”.</a:t>
            </a:r>
          </a:p>
          <a:p>
            <a:pPr marL="0" marR="0" lvl="0" indent="0" algn="l" defTabSz="914400" rtl="0" eaLnBrk="1" fontAlgn="auto" latinLnBrk="0" hangingPunct="1">
              <a:lnSpc>
                <a:spcPct val="90000"/>
              </a:lnSpc>
              <a:spcBef>
                <a:spcPts val="1000"/>
              </a:spcBef>
              <a:spcAft>
                <a:spcPts val="0"/>
              </a:spcAft>
              <a:buClrTx/>
              <a:buSzTx/>
              <a:buFont typeface="Arial"/>
              <a:buNone/>
              <a:tabLst/>
              <a:defRPr/>
            </a:pPr>
            <a:endParaRPr lang="en-US" dirty="0"/>
          </a:p>
        </p:txBody>
      </p:sp>
      <p:sp>
        <p:nvSpPr>
          <p:cNvPr id="12" name="Picture Placeholder 3"/>
          <p:cNvSpPr>
            <a:spLocks noGrp="1"/>
          </p:cNvSpPr>
          <p:nvPr>
            <p:ph type="pic" sz="quarter" idx="13" hasCustomPrompt="1"/>
          </p:nvPr>
        </p:nvSpPr>
        <p:spPr>
          <a:xfrm>
            <a:off x="5183188" y="954088"/>
            <a:ext cx="6170612" cy="4906962"/>
          </a:xfrm>
        </p:spPr>
        <p:txBody>
          <a:bodyPr/>
          <a:lstStyle/>
          <a:p>
            <a:r>
              <a:rPr lang="en-US" dirty="0"/>
              <a:t>Add Screenshot of the Video</a:t>
            </a:r>
          </a:p>
        </p:txBody>
      </p:sp>
      <p:sp>
        <p:nvSpPr>
          <p:cNvPr id="5" name="Date Placeholder 4"/>
          <p:cNvSpPr>
            <a:spLocks noGrp="1"/>
          </p:cNvSpPr>
          <p:nvPr>
            <p:ph type="dt" sz="half" idx="10"/>
          </p:nvPr>
        </p:nvSpPr>
        <p:spPr>
          <a:xfrm>
            <a:off x="838200" y="6356350"/>
            <a:ext cx="2743200" cy="365125"/>
          </a:xfrm>
          <a:prstGeom prst="rect">
            <a:avLst/>
          </a:prstGeom>
        </p:spPr>
        <p:txBody>
          <a:bodyPr/>
          <a:lstStyle>
            <a:lvl1pPr>
              <a:defRPr sz="1500">
                <a:solidFill>
                  <a:schemeClr val="tx1"/>
                </a:solidFill>
              </a:defRPr>
            </a:lvl1pPr>
          </a:lstStyle>
          <a:p>
            <a:fld id="{2EDA089A-53A7-3F43-88BD-596888B644C3}" type="datetimeFigureOut">
              <a:rPr lang="en-US" smtClean="0"/>
              <a:pPr/>
              <a:t>6/12/2023</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lvl1pPr>
              <a:defRPr sz="1500">
                <a:solidFill>
                  <a:schemeClr val="tx1"/>
                </a:solidFill>
              </a:defRPr>
            </a:lvl1p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lvl1pPr>
              <a:defRPr>
                <a:solidFill>
                  <a:schemeClr val="tx1"/>
                </a:solidFill>
              </a:defRPr>
            </a:lvl1pPr>
          </a:lstStyle>
          <a:p>
            <a:fld id="{8B4A9805-B67D-5D4A-85DC-C8E27BA9210B}" type="slidenum">
              <a:rPr lang="en-US" smtClean="0"/>
              <a:pPr/>
              <a:t>‹#›</a:t>
            </a:fld>
            <a:endParaRPr lang="en-US" dirty="0"/>
          </a:p>
        </p:txBody>
      </p:sp>
      <p:cxnSp>
        <p:nvCxnSpPr>
          <p:cNvPr id="8" name="Straight Connector 7"/>
          <p:cNvCxnSpPr/>
          <p:nvPr userDrawn="1"/>
        </p:nvCxnSpPr>
        <p:spPr>
          <a:xfrm flipV="1">
            <a:off x="914401" y="2049681"/>
            <a:ext cx="3857624" cy="7719"/>
          </a:xfrm>
          <a:prstGeom prst="line">
            <a:avLst/>
          </a:prstGeom>
          <a:ln>
            <a:solidFill>
              <a:srgbClr val="5869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8359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rgbClr val="007B80"/>
                </a:solidFill>
              </a:defRPr>
            </a:lvl1pPr>
          </a:lstStyle>
          <a:p>
            <a:r>
              <a:rPr lang="en-US"/>
              <a:t>Click to edit Master title style</a:t>
            </a:r>
          </a:p>
        </p:txBody>
      </p:sp>
      <p:sp>
        <p:nvSpPr>
          <p:cNvPr id="4" name="Text Placeholder 2"/>
          <p:cNvSpPr>
            <a:spLocks noGrp="1"/>
          </p:cNvSpPr>
          <p:nvPr>
            <p:ph type="body" sz="half" idx="2"/>
          </p:nvPr>
        </p:nvSpPr>
        <p:spPr>
          <a:xfrm>
            <a:off x="839788" y="2230654"/>
            <a:ext cx="3932237" cy="34650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Picture Placeholder 3"/>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lvl1pPr>
              <a:defRPr sz="1500">
                <a:solidFill>
                  <a:schemeClr val="tx1"/>
                </a:solidFill>
              </a:defRPr>
            </a:lvl1pPr>
          </a:lstStyle>
          <a:p>
            <a:fld id="{2EDA089A-53A7-3F43-88BD-596888B644C3}" type="datetimeFigureOut">
              <a:rPr lang="en-US" smtClean="0"/>
              <a:pPr/>
              <a:t>6/12/2023</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lvl1pPr>
              <a:defRPr sz="1500">
                <a:solidFill>
                  <a:schemeClr val="tx1"/>
                </a:solidFill>
              </a:defRPr>
            </a:lvl1p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lvl1pPr>
              <a:defRPr>
                <a:solidFill>
                  <a:schemeClr val="tx1"/>
                </a:solidFill>
              </a:defRPr>
            </a:lvl1pPr>
          </a:lstStyle>
          <a:p>
            <a:fld id="{8B4A9805-B67D-5D4A-85DC-C8E27BA9210B}" type="slidenum">
              <a:rPr lang="en-US" smtClean="0"/>
              <a:pPr/>
              <a:t>‹#›</a:t>
            </a:fld>
            <a:endParaRPr lang="en-US" dirty="0"/>
          </a:p>
        </p:txBody>
      </p:sp>
      <p:cxnSp>
        <p:nvCxnSpPr>
          <p:cNvPr id="8" name="Straight Connector 7"/>
          <p:cNvCxnSpPr/>
          <p:nvPr userDrawn="1"/>
        </p:nvCxnSpPr>
        <p:spPr>
          <a:xfrm flipV="1">
            <a:off x="914401" y="2049681"/>
            <a:ext cx="3857624" cy="7719"/>
          </a:xfrm>
          <a:prstGeom prst="line">
            <a:avLst/>
          </a:prstGeom>
          <a:ln>
            <a:solidFill>
              <a:srgbClr val="5869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4856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ccessible Display Equations">
    <p:bg>
      <p:bgPr>
        <a:solidFill>
          <a:srgbClr val="FFFFFF"/>
        </a:solidFill>
        <a:effectLst/>
      </p:bgPr>
    </p:bg>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F464F6C1-F2F9-594E-AEB6-953F8DE910C0}"/>
              </a:ext>
            </a:extLst>
          </p:cNvPr>
          <p:cNvSpPr>
            <a:spLocks noGrp="1"/>
          </p:cNvSpPr>
          <p:nvPr>
            <p:ph type="title"/>
          </p:nvPr>
        </p:nvSpPr>
        <p:spPr>
          <a:xfrm>
            <a:off x="838199" y="660400"/>
            <a:ext cx="10515600" cy="624689"/>
          </a:xfrm>
        </p:spPr>
        <p:txBody>
          <a:bodyPr>
            <a:normAutofit/>
          </a:bodyPr>
          <a:lstStyle>
            <a:lvl1pPr>
              <a:defRPr sz="3200">
                <a:solidFill>
                  <a:srgbClr val="007B80"/>
                </a:solidFill>
              </a:defRPr>
            </a:lvl1pPr>
          </a:lstStyle>
          <a:p>
            <a:r>
              <a:rPr lang="en-US"/>
              <a:t>Click to edit Master title style</a:t>
            </a:r>
            <a:endParaRPr lang="en-US" dirty="0"/>
          </a:p>
        </p:txBody>
      </p:sp>
      <p:sp>
        <p:nvSpPr>
          <p:cNvPr id="14" name="Content Placeholder 1">
            <a:extLst>
              <a:ext uri="{FF2B5EF4-FFF2-40B4-BE49-F238E27FC236}">
                <a16:creationId xmlns:a16="http://schemas.microsoft.com/office/drawing/2014/main" id="{266A8B3E-9539-4748-BDCD-9C3904F91034}"/>
              </a:ext>
            </a:extLst>
          </p:cNvPr>
          <p:cNvSpPr>
            <a:spLocks noGrp="1"/>
          </p:cNvSpPr>
          <p:nvPr>
            <p:ph sz="quarter" idx="10" hasCustomPrompt="1"/>
          </p:nvPr>
        </p:nvSpPr>
        <p:spPr>
          <a:xfrm>
            <a:off x="838200" y="1459431"/>
            <a:ext cx="11207496" cy="464058"/>
          </a:xfrm>
        </p:spPr>
        <p:txBody>
          <a:bodyPr>
            <a:normAutofit/>
          </a:bodyPr>
          <a:lstStyle>
            <a:lvl1pPr marL="228600" marR="0" indent="-228600" algn="l" defTabSz="914400" rtl="0" eaLnBrk="1" fontAlgn="auto" latinLnBrk="0" hangingPunct="1">
              <a:lnSpc>
                <a:spcPct val="90000"/>
              </a:lnSpc>
              <a:spcBef>
                <a:spcPts val="1000"/>
              </a:spcBef>
              <a:spcAft>
                <a:spcPts val="0"/>
              </a:spcAft>
              <a:buClrTx/>
              <a:buSzTx/>
              <a:buFont typeface="Arial"/>
              <a:buChar char="•"/>
              <a:tabLst/>
              <a:defRPr sz="2400">
                <a:latin typeface="+mj-lt"/>
                <a:ea typeface="Verdana" charset="0"/>
                <a:cs typeface="Verdana" charset="0"/>
              </a:defRPr>
            </a:lvl1pPr>
          </a:lstStyle>
          <a:p>
            <a:pPr lvl="0"/>
            <a:r>
              <a:rPr lang="en-US" dirty="0"/>
              <a:t>This is the first placeholder. Create equation and display below this placeholder. </a:t>
            </a:r>
          </a:p>
        </p:txBody>
      </p:sp>
      <p:sp>
        <p:nvSpPr>
          <p:cNvPr id="15" name="Content Placeholder 2">
            <a:extLst>
              <a:ext uri="{FF2B5EF4-FFF2-40B4-BE49-F238E27FC236}">
                <a16:creationId xmlns:a16="http://schemas.microsoft.com/office/drawing/2014/main" id="{B6847687-B6D3-6B4C-A086-0D3A7BDCC936}"/>
              </a:ext>
            </a:extLst>
          </p:cNvPr>
          <p:cNvSpPr>
            <a:spLocks noGrp="1"/>
          </p:cNvSpPr>
          <p:nvPr>
            <p:ph sz="quarter" idx="12" hasCustomPrompt="1"/>
          </p:nvPr>
        </p:nvSpPr>
        <p:spPr>
          <a:xfrm>
            <a:off x="838200" y="3024937"/>
            <a:ext cx="11207496" cy="464058"/>
          </a:xfrm>
        </p:spPr>
        <p:txBody>
          <a:bodyPr>
            <a:normAutofit/>
          </a:bodyPr>
          <a:lstStyle>
            <a:lvl1pPr marL="228600" marR="0" indent="-228600" algn="l" defTabSz="914400" rtl="0" eaLnBrk="1" fontAlgn="auto" latinLnBrk="0" hangingPunct="1">
              <a:lnSpc>
                <a:spcPct val="90000"/>
              </a:lnSpc>
              <a:spcBef>
                <a:spcPts val="1000"/>
              </a:spcBef>
              <a:spcAft>
                <a:spcPts val="0"/>
              </a:spcAft>
              <a:buClrTx/>
              <a:buSzTx/>
              <a:buFont typeface="Arial"/>
              <a:buChar char="•"/>
              <a:tabLst/>
              <a:defRPr sz="2400">
                <a:latin typeface="+mj-lt"/>
                <a:ea typeface="Verdana" charset="0"/>
                <a:cs typeface="Verdana" charset="0"/>
              </a:defRPr>
            </a:lvl1pPr>
          </a:lstStyle>
          <a:p>
            <a:pPr lvl="0"/>
            <a:r>
              <a:rPr lang="en-US" dirty="0"/>
              <a:t>This is the second placeholder. Avoid inline equations. </a:t>
            </a:r>
          </a:p>
        </p:txBody>
      </p:sp>
      <p:sp>
        <p:nvSpPr>
          <p:cNvPr id="16" name="Content Placeholder 3">
            <a:extLst>
              <a:ext uri="{FF2B5EF4-FFF2-40B4-BE49-F238E27FC236}">
                <a16:creationId xmlns:a16="http://schemas.microsoft.com/office/drawing/2014/main" id="{19CB48E5-DB50-F74A-810F-D171B6B8F234}"/>
              </a:ext>
            </a:extLst>
          </p:cNvPr>
          <p:cNvSpPr>
            <a:spLocks noGrp="1"/>
          </p:cNvSpPr>
          <p:nvPr>
            <p:ph sz="quarter" idx="14" hasCustomPrompt="1"/>
          </p:nvPr>
        </p:nvSpPr>
        <p:spPr>
          <a:xfrm>
            <a:off x="838199" y="4590443"/>
            <a:ext cx="11207497" cy="891540"/>
          </a:xfrm>
        </p:spPr>
        <p:txBody>
          <a:bodyPr>
            <a:normAutofit/>
          </a:bodyPr>
          <a:lstStyle>
            <a:lvl1pPr>
              <a:defRPr sz="2400">
                <a:latin typeface="+mj-lt"/>
                <a:ea typeface="Verdana" charset="0"/>
                <a:cs typeface="Verdana" charset="0"/>
              </a:defRPr>
            </a:lvl1pPr>
          </a:lstStyle>
          <a:p>
            <a:pPr lvl="0"/>
            <a:r>
              <a:rPr lang="en-US" dirty="0"/>
              <a:t>This is the third placeholder. Check Reading Order. Compositor will flatten equations and add alt text to the image. </a:t>
            </a:r>
          </a:p>
        </p:txBody>
      </p:sp>
      <p:cxnSp>
        <p:nvCxnSpPr>
          <p:cNvPr id="6" name="Straight Connector 5"/>
          <p:cNvCxnSpPr/>
          <p:nvPr userDrawn="1"/>
        </p:nvCxnSpPr>
        <p:spPr>
          <a:xfrm flipV="1">
            <a:off x="914401" y="1257300"/>
            <a:ext cx="10387519" cy="25150"/>
          </a:xfrm>
          <a:prstGeom prst="line">
            <a:avLst/>
          </a:prstGeom>
          <a:ln>
            <a:solidFill>
              <a:srgbClr val="58697D"/>
            </a:solidFill>
          </a:ln>
        </p:spPr>
        <p:style>
          <a:lnRef idx="1">
            <a:schemeClr val="accent1"/>
          </a:lnRef>
          <a:fillRef idx="0">
            <a:schemeClr val="accent1"/>
          </a:fillRef>
          <a:effectRef idx="0">
            <a:schemeClr val="accent1"/>
          </a:effectRef>
          <a:fontRef idx="minor">
            <a:schemeClr val="tx1"/>
          </a:fontRef>
        </p:style>
      </p:cxnSp>
      <p:sp>
        <p:nvSpPr>
          <p:cNvPr id="7" name="Date Placeholder 2"/>
          <p:cNvSpPr>
            <a:spLocks noGrp="1"/>
          </p:cNvSpPr>
          <p:nvPr>
            <p:ph type="dt" sz="half" idx="15"/>
          </p:nvPr>
        </p:nvSpPr>
        <p:spPr>
          <a:xfrm>
            <a:off x="838200" y="6356350"/>
            <a:ext cx="2743200" cy="365125"/>
          </a:xfrm>
          <a:prstGeom prst="rect">
            <a:avLst/>
          </a:prstGeom>
        </p:spPr>
        <p:txBody>
          <a:bodyPr/>
          <a:lstStyle>
            <a:lvl1pPr>
              <a:defRPr sz="1500">
                <a:solidFill>
                  <a:schemeClr val="tx1"/>
                </a:solidFill>
              </a:defRPr>
            </a:lvl1pPr>
          </a:lstStyle>
          <a:p>
            <a:fld id="{2EDA089A-53A7-3F43-88BD-596888B644C3}" type="datetimeFigureOut">
              <a:rPr lang="en-US" smtClean="0"/>
              <a:pPr/>
              <a:t>6/12/2023</a:t>
            </a:fld>
            <a:endParaRPr lang="en-US" dirty="0"/>
          </a:p>
        </p:txBody>
      </p:sp>
      <p:sp>
        <p:nvSpPr>
          <p:cNvPr id="8" name="Footer Placeholder 3"/>
          <p:cNvSpPr>
            <a:spLocks noGrp="1"/>
          </p:cNvSpPr>
          <p:nvPr>
            <p:ph type="ftr" sz="quarter" idx="11"/>
          </p:nvPr>
        </p:nvSpPr>
        <p:spPr>
          <a:xfrm>
            <a:off x="4038600" y="6356350"/>
            <a:ext cx="4114800" cy="365125"/>
          </a:xfrm>
          <a:prstGeom prst="rect">
            <a:avLst/>
          </a:prstGeom>
        </p:spPr>
        <p:txBody>
          <a:bodyPr/>
          <a:lstStyle>
            <a:lvl1pPr>
              <a:defRPr sz="1500">
                <a:solidFill>
                  <a:schemeClr val="tx1"/>
                </a:solidFill>
              </a:defRPr>
            </a:lvl1pPr>
          </a:lstStyle>
          <a:p>
            <a:endParaRPr lang="en-US" dirty="0"/>
          </a:p>
        </p:txBody>
      </p:sp>
      <p:sp>
        <p:nvSpPr>
          <p:cNvPr id="9" name="Slide Number Placeholder 4"/>
          <p:cNvSpPr>
            <a:spLocks noGrp="1"/>
          </p:cNvSpPr>
          <p:nvPr>
            <p:ph type="sldNum" sz="quarter" idx="16"/>
          </p:nvPr>
        </p:nvSpPr>
        <p:spPr>
          <a:xfrm>
            <a:off x="8610600" y="6356350"/>
            <a:ext cx="2743200" cy="365125"/>
          </a:xfrm>
          <a:prstGeom prst="rect">
            <a:avLst/>
          </a:prstGeom>
        </p:spPr>
        <p:txBody>
          <a:bodyPr/>
          <a:lstStyle>
            <a:lvl1pPr>
              <a:defRPr>
                <a:solidFill>
                  <a:schemeClr val="tx1"/>
                </a:solidFill>
              </a:defRPr>
            </a:lvl1pPr>
          </a:lstStyle>
          <a:p>
            <a:fld id="{8B4A9805-B67D-5D4A-85DC-C8E27BA9210B}" type="slidenum">
              <a:rPr lang="en-US" smtClean="0"/>
              <a:pPr/>
              <a:t>‹#›</a:t>
            </a:fld>
            <a:endParaRPr lang="en-US" dirty="0"/>
          </a:p>
        </p:txBody>
      </p:sp>
    </p:spTree>
    <p:extLst>
      <p:ext uri="{BB962C8B-B14F-4D97-AF65-F5344CB8AC3E}">
        <p14:creationId xmlns:p14="http://schemas.microsoft.com/office/powerpoint/2010/main" val="1652830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DFDF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657761"/>
            <a:ext cx="10515600" cy="62468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7731595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lnSpc>
          <a:spcPct val="90000"/>
        </a:lnSpc>
        <a:spcBef>
          <a:spcPct val="0"/>
        </a:spcBef>
        <a:buNone/>
        <a:defRPr sz="3600" b="1" i="0" kern="1200">
          <a:solidFill>
            <a:srgbClr val="00A0A3"/>
          </a:solidFill>
          <a:latin typeface="Calibri" charset="0"/>
          <a:ea typeface="Calibri" charset="0"/>
          <a:cs typeface="Calibri" charset="0"/>
        </a:defRPr>
      </a:lvl1pPr>
    </p:titleStyle>
    <p:bodyStyle>
      <a:lvl1pPr marL="228600" indent="-228600" algn="l" defTabSz="914400" rtl="0" eaLnBrk="1" latinLnBrk="0" hangingPunct="1">
        <a:lnSpc>
          <a:spcPct val="90000"/>
        </a:lnSpc>
        <a:spcBef>
          <a:spcPts val="1000"/>
        </a:spcBef>
        <a:buFont typeface="Arial"/>
        <a:buChar char="•"/>
        <a:defRPr sz="2800" kern="1200">
          <a:solidFill>
            <a:srgbClr val="58697D"/>
          </a:solidFill>
          <a:latin typeface="+mj-lt"/>
          <a:ea typeface="Calibri" charset="0"/>
          <a:cs typeface="Calibri" charset="0"/>
        </a:defRPr>
      </a:lvl1pPr>
      <a:lvl2pPr marL="685800" indent="-228600" algn="l" defTabSz="914400" rtl="0" eaLnBrk="1" latinLnBrk="0" hangingPunct="1">
        <a:lnSpc>
          <a:spcPct val="90000"/>
        </a:lnSpc>
        <a:spcBef>
          <a:spcPts val="500"/>
        </a:spcBef>
        <a:buFont typeface="Arial"/>
        <a:buChar char="•"/>
        <a:defRPr sz="2400" kern="1200">
          <a:solidFill>
            <a:srgbClr val="58697D"/>
          </a:solidFill>
          <a:latin typeface="+mj-lt"/>
          <a:ea typeface="Calibri" charset="0"/>
          <a:cs typeface="Calibri" charset="0"/>
        </a:defRPr>
      </a:lvl2pPr>
      <a:lvl3pPr marL="1143000" indent="-228600" algn="l" defTabSz="914400" rtl="0" eaLnBrk="1" latinLnBrk="0" hangingPunct="1">
        <a:lnSpc>
          <a:spcPct val="90000"/>
        </a:lnSpc>
        <a:spcBef>
          <a:spcPts val="500"/>
        </a:spcBef>
        <a:buFont typeface="Arial"/>
        <a:buChar char="•"/>
        <a:defRPr sz="2000" kern="1200">
          <a:solidFill>
            <a:srgbClr val="58697D"/>
          </a:solidFill>
          <a:latin typeface="+mj-lt"/>
          <a:ea typeface="Calibri" charset="0"/>
          <a:cs typeface="Calibri" charset="0"/>
        </a:defRPr>
      </a:lvl3pPr>
      <a:lvl4pPr marL="1600200" indent="-228600" algn="l" defTabSz="914400" rtl="0" eaLnBrk="1" latinLnBrk="0" hangingPunct="1">
        <a:lnSpc>
          <a:spcPct val="90000"/>
        </a:lnSpc>
        <a:spcBef>
          <a:spcPts val="500"/>
        </a:spcBef>
        <a:buFont typeface="Arial"/>
        <a:buChar char="•"/>
        <a:defRPr sz="1800" kern="1200">
          <a:solidFill>
            <a:srgbClr val="58697D"/>
          </a:solidFill>
          <a:latin typeface="+mj-lt"/>
          <a:ea typeface="Calibri" charset="0"/>
          <a:cs typeface="Calibri" charset="0"/>
        </a:defRPr>
      </a:lvl4pPr>
      <a:lvl5pPr marL="2057400" indent="-228600" algn="l" defTabSz="914400" rtl="0" eaLnBrk="1" latinLnBrk="0" hangingPunct="1">
        <a:lnSpc>
          <a:spcPct val="90000"/>
        </a:lnSpc>
        <a:spcBef>
          <a:spcPts val="500"/>
        </a:spcBef>
        <a:buFont typeface="Arial"/>
        <a:buChar char="•"/>
        <a:defRPr sz="1800" kern="1200">
          <a:solidFill>
            <a:srgbClr val="58697D"/>
          </a:solidFill>
          <a:latin typeface="+mj-lt"/>
          <a:ea typeface="Calibri" charset="0"/>
          <a:cs typeface="Calibri"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bwMode="auto">
          <a:xfrm>
            <a:off x="859808" y="491319"/>
            <a:ext cx="10493991" cy="791131"/>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normAutofit/>
          </a:bodyPr>
          <a:lstStyle/>
          <a:p>
            <a:r>
              <a:rPr lang="en-US" altLang="en-US" dirty="0">
                <a:ea typeface="MS PGothic" charset="-128"/>
              </a:rPr>
              <a:t>Federalism</a:t>
            </a:r>
          </a:p>
        </p:txBody>
      </p:sp>
      <p:sp>
        <p:nvSpPr>
          <p:cNvPr id="2" name="Slide Number Placeholder 1">
            <a:extLst>
              <a:ext uri="{FF2B5EF4-FFF2-40B4-BE49-F238E27FC236}">
                <a16:creationId xmlns:a16="http://schemas.microsoft.com/office/drawing/2014/main" id="{E377F416-9B33-4931-BA0B-3AE1B23C8DC8}"/>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B4A9805-B67D-5D4A-85DC-C8E27BA9210B}" type="slidenum">
              <a:rPr kumimoji="0" lang="en-US" sz="1800" b="0" i="0" u="none" strike="noStrike" kern="1200" cap="none" spc="0" normalizeH="0" baseline="0" noProof="0" smtClean="0">
                <a:ln>
                  <a:noFill/>
                </a:ln>
                <a:solidFill>
                  <a:srgbClr val="202020"/>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a:t>
            </a:fld>
            <a:endParaRPr kumimoji="0" lang="en-US" sz="1800" b="0" i="0" u="none" strike="noStrike" kern="1200" cap="none" spc="0" normalizeH="0" baseline="0" noProof="0" dirty="0">
              <a:ln>
                <a:noFill/>
              </a:ln>
              <a:solidFill>
                <a:srgbClr val="202020"/>
              </a:solidFill>
              <a:effectLst/>
              <a:uLnTx/>
              <a:uFillTx/>
              <a:latin typeface="Calibri"/>
              <a:ea typeface="+mn-ea"/>
              <a:cs typeface="+mn-cs"/>
            </a:endParaRPr>
          </a:p>
        </p:txBody>
      </p:sp>
      <p:sp>
        <p:nvSpPr>
          <p:cNvPr id="5" name="Content Placeholder 4">
            <a:extLst>
              <a:ext uri="{FF2B5EF4-FFF2-40B4-BE49-F238E27FC236}">
                <a16:creationId xmlns:a16="http://schemas.microsoft.com/office/drawing/2014/main" id="{FF0CE7B2-B4C9-8B0B-93ED-034112988C46}"/>
              </a:ext>
            </a:extLst>
          </p:cNvPr>
          <p:cNvSpPr>
            <a:spLocks noGrp="1"/>
          </p:cNvSpPr>
          <p:nvPr>
            <p:ph idx="1"/>
          </p:nvPr>
        </p:nvSpPr>
        <p:spPr>
          <a:xfrm>
            <a:off x="838200" y="1456791"/>
            <a:ext cx="10236200" cy="4755473"/>
          </a:xfrm>
        </p:spPr>
        <p:txBody>
          <a:bodyPr/>
          <a:lstStyle/>
          <a:p>
            <a:r>
              <a:rPr lang="en-US" dirty="0"/>
              <a:t>These slides supplement or modify the publisher’s slides for Chapter 3, Federalism, in </a:t>
            </a:r>
            <a:r>
              <a:rPr lang="en-US" i="1" dirty="0"/>
              <a:t>We the People</a:t>
            </a:r>
            <a:r>
              <a:rPr lang="en-US" dirty="0"/>
              <a:t>, 13</a:t>
            </a:r>
            <a:r>
              <a:rPr lang="en-US" baseline="30000" dirty="0"/>
              <a:t>th</a:t>
            </a:r>
            <a:r>
              <a:rPr lang="en-US" dirty="0"/>
              <a:t> core edition, Ginsburg et al., to focus on diversity and social justice (DSJ) implications of federalism.</a:t>
            </a:r>
          </a:p>
          <a:p>
            <a:endParaRPr lang="en-US" dirty="0"/>
          </a:p>
          <a:p>
            <a:r>
              <a:rPr lang="en-US" dirty="0"/>
              <a:t>More DSJ-focused slides on federalism could be added that show the tension between states asserting powers under the Tenth Amendment to evade civil rights protections enforced by the federal government in areas of voting rights, LGBTQ freedoms, academic freedom, health care for low-income communities, reproductive rights for women in light of Dobbs v Jackson Health, and others.</a:t>
            </a:r>
          </a:p>
        </p:txBody>
      </p:sp>
    </p:spTree>
    <p:extLst>
      <p:ext uri="{BB962C8B-B14F-4D97-AF65-F5344CB8AC3E}">
        <p14:creationId xmlns:p14="http://schemas.microsoft.com/office/powerpoint/2010/main" val="2322509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bwMode="auto">
          <a:xfrm>
            <a:off x="859808" y="491319"/>
            <a:ext cx="10493991" cy="791131"/>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normAutofit/>
          </a:bodyPr>
          <a:lstStyle/>
          <a:p>
            <a:r>
              <a:rPr lang="en-US" altLang="en-US" dirty="0">
                <a:ea typeface="MS PGothic" charset="-128"/>
              </a:rPr>
              <a:t>Federalism in the Constitution: Interracial Marriage Example</a:t>
            </a:r>
          </a:p>
        </p:txBody>
      </p:sp>
      <p:sp>
        <p:nvSpPr>
          <p:cNvPr id="57346" name="Content Placeholder 2"/>
          <p:cNvSpPr>
            <a:spLocks noGrp="1"/>
          </p:cNvSpPr>
          <p:nvPr>
            <p:ph idx="1"/>
          </p:nvPr>
        </p:nvSpPr>
        <p:spPr>
          <a:xfrm>
            <a:off x="838200" y="1456791"/>
            <a:ext cx="7570304" cy="4755473"/>
          </a:xfrm>
        </p:spPr>
        <p:txBody>
          <a:bodyPr vert="horz" wrap="square" lIns="91440" tIns="45720" rIns="91440" bIns="45720" numCol="1" rtlCol="0" anchor="t" anchorCtr="0" compatLnSpc="1">
            <a:prstTxWarp prst="textNoShape">
              <a:avLst/>
            </a:prstTxWarp>
            <a:normAutofit fontScale="92500" lnSpcReduction="10000"/>
          </a:bodyPr>
          <a:lstStyle/>
          <a:p>
            <a:r>
              <a:rPr lang="en-US" altLang="en-US" sz="2600" dirty="0"/>
              <a:t>In 1952, as many as </a:t>
            </a:r>
            <a:r>
              <a:rPr lang="en-US" altLang="en-US" sz="2600" b="1" dirty="0"/>
              <a:t>30 states prohibited interracial marriage </a:t>
            </a:r>
            <a:r>
              <a:rPr lang="en-US" altLang="en-US" sz="2600" dirty="0"/>
              <a:t>and many would not recognize the marriage if performed in another state (“anti-miscegenation statutes”)</a:t>
            </a:r>
          </a:p>
          <a:p>
            <a:endParaRPr lang="en-US" altLang="en-US" sz="2600" dirty="0"/>
          </a:p>
          <a:p>
            <a:r>
              <a:rPr lang="en-US" sz="2600" dirty="0"/>
              <a:t>In 1967, the Supreme Court overturned bans on interracial marriage in </a:t>
            </a:r>
            <a:r>
              <a:rPr lang="en-US" sz="2600" b="1" i="1" dirty="0"/>
              <a:t>Loving v. Virginia</a:t>
            </a:r>
            <a:r>
              <a:rPr lang="en-US" sz="2600" dirty="0"/>
              <a:t>.</a:t>
            </a:r>
          </a:p>
          <a:p>
            <a:pPr marL="457200" indent="-457200">
              <a:buFont typeface="Arial" panose="020B0604020202020204" pitchFamily="34" charset="0"/>
              <a:buChar char="•"/>
            </a:pPr>
            <a:r>
              <a:rPr lang="en-US" sz="2600" dirty="0"/>
              <a:t>Mildred Jeter and Richard Loving, a black woman and a white man, were married in the District of Columbia; however, when they returned to their home state of Virginia, it prosecuted them for violating Virginia’s anti-miscegenation law and sentenced them to 1 year in jail.</a:t>
            </a:r>
          </a:p>
          <a:p>
            <a:r>
              <a:rPr lang="en-US" sz="2600" dirty="0"/>
              <a:t>	</a:t>
            </a:r>
            <a:endParaRPr lang="en-US" altLang="en-US" sz="2600" dirty="0"/>
          </a:p>
        </p:txBody>
      </p:sp>
      <p:sp>
        <p:nvSpPr>
          <p:cNvPr id="2" name="Slide Number Placeholder 1">
            <a:extLst>
              <a:ext uri="{FF2B5EF4-FFF2-40B4-BE49-F238E27FC236}">
                <a16:creationId xmlns:a16="http://schemas.microsoft.com/office/drawing/2014/main" id="{E377F416-9B33-4931-BA0B-3AE1B23C8DC8}"/>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B4A9805-B67D-5D4A-85DC-C8E27BA9210B}" type="slidenum">
              <a:rPr kumimoji="0" lang="en-US" sz="1800" b="0" i="0" u="none" strike="noStrike" kern="1200" cap="none" spc="0" normalizeH="0" baseline="0" noProof="0" smtClean="0">
                <a:ln>
                  <a:noFill/>
                </a:ln>
                <a:solidFill>
                  <a:srgbClr val="202020"/>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endParaRPr kumimoji="0" lang="en-US" sz="1800" b="0" i="0" u="none" strike="noStrike" kern="1200" cap="none" spc="0" normalizeH="0" baseline="0" noProof="0" dirty="0">
              <a:ln>
                <a:noFill/>
              </a:ln>
              <a:solidFill>
                <a:srgbClr val="202020"/>
              </a:solidFill>
              <a:effectLst/>
              <a:uLnTx/>
              <a:uFillTx/>
              <a:latin typeface="Calibri"/>
              <a:ea typeface="+mn-ea"/>
              <a:cs typeface="+mn-cs"/>
            </a:endParaRPr>
          </a:p>
        </p:txBody>
      </p:sp>
      <p:sp>
        <p:nvSpPr>
          <p:cNvPr id="4" name="TextBox 3">
            <a:extLst>
              <a:ext uri="{FF2B5EF4-FFF2-40B4-BE49-F238E27FC236}">
                <a16:creationId xmlns:a16="http://schemas.microsoft.com/office/drawing/2014/main" id="{A29A6117-E0E5-D03C-7D72-ADF2C3F37BF5}"/>
              </a:ext>
            </a:extLst>
          </p:cNvPr>
          <p:cNvSpPr txBox="1"/>
          <p:nvPr/>
        </p:nvSpPr>
        <p:spPr>
          <a:xfrm>
            <a:off x="9458960" y="2336800"/>
            <a:ext cx="2164080" cy="2308324"/>
          </a:xfrm>
          <a:prstGeom prst="rect">
            <a:avLst/>
          </a:prstGeom>
          <a:noFill/>
        </p:spPr>
        <p:txBody>
          <a:bodyPr wrap="square" rtlCol="0">
            <a:spAutoFit/>
          </a:bodyPr>
          <a:lstStyle/>
          <a:p>
            <a:r>
              <a:rPr lang="en-US" dirty="0">
                <a:solidFill>
                  <a:srgbClr val="FF0000"/>
                </a:solidFill>
              </a:rPr>
              <a:t>Insert image of the </a:t>
            </a:r>
            <a:r>
              <a:rPr lang="en-US" dirty="0" err="1">
                <a:solidFill>
                  <a:srgbClr val="FF0000"/>
                </a:solidFill>
              </a:rPr>
              <a:t>Lovings</a:t>
            </a:r>
            <a:r>
              <a:rPr lang="en-US" dirty="0">
                <a:solidFill>
                  <a:srgbClr val="FF0000"/>
                </a:solidFill>
              </a:rPr>
              <a:t>, Mildred Jeter and Richard Loving, or the cover image of the book </a:t>
            </a:r>
            <a:r>
              <a:rPr lang="en-US" i="1" dirty="0">
                <a:solidFill>
                  <a:srgbClr val="FF0000"/>
                </a:solidFill>
              </a:rPr>
              <a:t>Race, Sex and the Freedom to Marry </a:t>
            </a:r>
            <a:r>
              <a:rPr lang="en-US" dirty="0">
                <a:solidFill>
                  <a:srgbClr val="FF0000"/>
                </a:solidFill>
              </a:rPr>
              <a:t>by Peter Wallenstein.</a:t>
            </a:r>
          </a:p>
        </p:txBody>
      </p:sp>
    </p:spTree>
    <p:extLst>
      <p:ext uri="{BB962C8B-B14F-4D97-AF65-F5344CB8AC3E}">
        <p14:creationId xmlns:p14="http://schemas.microsoft.com/office/powerpoint/2010/main" val="450968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normAutofit/>
          </a:bodyPr>
          <a:lstStyle/>
          <a:p>
            <a:r>
              <a:rPr lang="en-US" altLang="en-US" dirty="0">
                <a:ea typeface="MS PGothic" charset="-128"/>
              </a:rPr>
              <a:t>Federalism in the Constitution: Same-sex Marriage Example</a:t>
            </a:r>
            <a:endParaRPr lang="en-US" altLang="en-US" dirty="0">
              <a:latin typeface="Calibri (Body)"/>
              <a:ea typeface="MS PGothic" charset="-128"/>
            </a:endParaRPr>
          </a:p>
        </p:txBody>
      </p:sp>
      <p:sp>
        <p:nvSpPr>
          <p:cNvPr id="45058" name="Content Placeholder 2"/>
          <p:cNvSpPr>
            <a:spLocks noGrp="1"/>
          </p:cNvSpPr>
          <p:nvPr>
            <p:ph idx="1"/>
          </p:nvPr>
        </p:nvSpPr>
        <p:spPr>
          <a:xfrm>
            <a:off x="838200" y="1456791"/>
            <a:ext cx="10463720" cy="5401209"/>
          </a:xfrm>
        </p:spPr>
        <p:txBody>
          <a:bodyPr vert="horz" wrap="square" lIns="91440" tIns="45720" rIns="91440" bIns="45720" numCol="1" rtlCol="0" anchor="t" anchorCtr="0" compatLnSpc="1">
            <a:prstTxWarp prst="textNoShape">
              <a:avLst/>
            </a:prstTxWarp>
            <a:normAutofit fontScale="92500"/>
          </a:bodyPr>
          <a:lstStyle/>
          <a:p>
            <a:pPr>
              <a:buClr>
                <a:srgbClr val="58697D"/>
              </a:buClr>
              <a:buFontTx/>
              <a:buNone/>
            </a:pPr>
            <a:r>
              <a:rPr lang="en-US" altLang="en-US" sz="2600" dirty="0"/>
              <a:t>Same-sex marriage had, until recently, been in the same position as interracial marriage.</a:t>
            </a:r>
          </a:p>
          <a:p>
            <a:pPr marL="457200" indent="-457200">
              <a:buClr>
                <a:srgbClr val="58697D"/>
              </a:buClr>
              <a:buFont typeface="Arial" panose="020B0604020202020204" pitchFamily="34" charset="0"/>
              <a:buChar char="•"/>
            </a:pPr>
            <a:r>
              <a:rPr lang="en-US" altLang="en-US" sz="2600" dirty="0"/>
              <a:t>Congress passed a federal Defense of Marriage Act (</a:t>
            </a:r>
            <a:r>
              <a:rPr lang="en-US" altLang="en-US" sz="2600" b="1" dirty="0"/>
              <a:t>1996</a:t>
            </a:r>
            <a:r>
              <a:rPr lang="en-US" altLang="en-US" sz="2600" dirty="0"/>
              <a:t>)</a:t>
            </a:r>
          </a:p>
          <a:p>
            <a:pPr marL="457200" indent="-457200">
              <a:buClr>
                <a:srgbClr val="58697D"/>
              </a:buClr>
              <a:buFont typeface="Arial" panose="020B0604020202020204" pitchFamily="34" charset="0"/>
              <a:buChar char="•"/>
            </a:pPr>
            <a:r>
              <a:rPr lang="en-US" altLang="en-US" sz="2600" dirty="0"/>
              <a:t>It declared that states would not have to recognize same-sex marriage from another state.</a:t>
            </a:r>
          </a:p>
          <a:p>
            <a:pPr>
              <a:buClr>
                <a:srgbClr val="58697D"/>
              </a:buClr>
              <a:buFontTx/>
              <a:buNone/>
            </a:pPr>
            <a:endParaRPr lang="en-US" altLang="en-US" sz="1100" dirty="0"/>
          </a:p>
          <a:p>
            <a:pPr>
              <a:buClr>
                <a:srgbClr val="58697D"/>
              </a:buClr>
            </a:pPr>
            <a:r>
              <a:rPr lang="en-US" altLang="en-US" sz="2600" dirty="0"/>
              <a:t>In 2015, the U.S. Supreme Court issued a historic ruling in </a:t>
            </a:r>
            <a:r>
              <a:rPr lang="en-US" altLang="en-US" sz="2600" b="1" i="1" dirty="0"/>
              <a:t>Obergefell v. Hodges </a:t>
            </a:r>
            <a:r>
              <a:rPr lang="en-US" altLang="en-US" sz="2600" dirty="0"/>
              <a:t>that DOMA was unconstitutional. The Court ruled that the Fourteenth Amendment guaranteed a fundamental right to same-sex marriage. </a:t>
            </a:r>
            <a:br>
              <a:rPr lang="en-US" altLang="en-US" sz="2600" dirty="0"/>
            </a:br>
            <a:endParaRPr lang="en-US" altLang="en-US" sz="600" dirty="0"/>
          </a:p>
          <a:p>
            <a:pPr lvl="1">
              <a:buClr>
                <a:srgbClr val="58697D"/>
              </a:buClr>
            </a:pPr>
            <a:r>
              <a:rPr lang="en-US" altLang="en-US" sz="2600" dirty="0"/>
              <a:t>It </a:t>
            </a:r>
            <a:r>
              <a:rPr lang="en-US" altLang="en-US" sz="2600" b="1" dirty="0"/>
              <a:t>required all 50 states to offer marriage licenses to two people of the same sex</a:t>
            </a:r>
            <a:r>
              <a:rPr lang="en-US" altLang="en-US" sz="2600" dirty="0"/>
              <a:t> and recognize same-sex marriages licensed out of state. </a:t>
            </a:r>
          </a:p>
          <a:p>
            <a:pPr indent="-227013"/>
            <a:r>
              <a:rPr lang="en-US" altLang="en-US" sz="2600" dirty="0"/>
              <a:t>In </a:t>
            </a:r>
            <a:r>
              <a:rPr lang="en-US" altLang="en-US" sz="2600" b="1" dirty="0"/>
              <a:t>2022</a:t>
            </a:r>
            <a:r>
              <a:rPr lang="en-US" altLang="en-US" sz="2600" dirty="0"/>
              <a:t>, Congress passed the </a:t>
            </a:r>
            <a:r>
              <a:rPr lang="en-US" altLang="en-US" sz="2600" b="1" dirty="0"/>
              <a:t>Respect for Marriage Act</a:t>
            </a:r>
            <a:r>
              <a:rPr lang="en-US" altLang="en-US" sz="2600" dirty="0"/>
              <a:t>, formally repealing DOMA and requiring states to recognize valid marriages from other states.</a:t>
            </a:r>
          </a:p>
          <a:p>
            <a:pPr marL="344487" lvl="1" indent="0">
              <a:buClr>
                <a:srgbClr val="58697D"/>
              </a:buClr>
              <a:buNone/>
            </a:pPr>
            <a:endParaRPr lang="en-US" altLang="en-US" sz="2600" dirty="0"/>
          </a:p>
          <a:p>
            <a:pPr marL="344487" lvl="1" indent="0">
              <a:buClr>
                <a:srgbClr val="58697D"/>
              </a:buClr>
              <a:buNone/>
            </a:pPr>
            <a:endParaRPr lang="en-US" altLang="en-US" sz="2600" dirty="0"/>
          </a:p>
          <a:p>
            <a:pPr lvl="1">
              <a:buClr>
                <a:srgbClr val="58697D"/>
              </a:buClr>
              <a:buFontTx/>
              <a:buNone/>
            </a:pPr>
            <a:endParaRPr lang="en-US" altLang="en-US" sz="600" dirty="0"/>
          </a:p>
          <a:p>
            <a:pPr lvl="1">
              <a:lnSpc>
                <a:spcPct val="90000"/>
              </a:lnSpc>
              <a:buClr>
                <a:srgbClr val="58697D"/>
              </a:buClr>
            </a:pPr>
            <a:endParaRPr lang="en-US" altLang="en-US" dirty="0">
              <a:latin typeface="Tahoma" charset="0"/>
              <a:ea typeface="MS PGothic" charset="-128"/>
            </a:endParaRPr>
          </a:p>
          <a:p>
            <a:pPr lvl="1">
              <a:lnSpc>
                <a:spcPct val="90000"/>
              </a:lnSpc>
              <a:buClr>
                <a:srgbClr val="58697D"/>
              </a:buClr>
            </a:pPr>
            <a:endParaRPr lang="en-US" altLang="en-US" dirty="0">
              <a:latin typeface="Tahoma" charset="0"/>
              <a:ea typeface="MS PGothic" charset="-128"/>
            </a:endParaRPr>
          </a:p>
        </p:txBody>
      </p:sp>
      <p:sp>
        <p:nvSpPr>
          <p:cNvPr id="2" name="Slide Number Placeholder 1">
            <a:extLst>
              <a:ext uri="{FF2B5EF4-FFF2-40B4-BE49-F238E27FC236}">
                <a16:creationId xmlns:a16="http://schemas.microsoft.com/office/drawing/2014/main" id="{ECD3D2FE-4377-4BED-8578-0FA9F6236B9D}"/>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B4A9805-B67D-5D4A-85DC-C8E27BA9210B}" type="slidenum">
              <a:rPr kumimoji="0" lang="en-US" sz="1800" b="0" i="0" u="none" strike="noStrike" kern="1200" cap="none" spc="0" normalizeH="0" baseline="0" noProof="0" smtClean="0">
                <a:ln>
                  <a:noFill/>
                </a:ln>
                <a:solidFill>
                  <a:srgbClr val="202020"/>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endParaRPr kumimoji="0" lang="en-US" sz="1800" b="0" i="0" u="none" strike="noStrike" kern="1200" cap="none" spc="0" normalizeH="0" baseline="0" noProof="0" dirty="0">
              <a:ln>
                <a:noFill/>
              </a:ln>
              <a:solidFill>
                <a:srgbClr val="202020"/>
              </a:solidFill>
              <a:effectLst/>
              <a:uLnTx/>
              <a:uFillTx/>
              <a:latin typeface="Calibri"/>
              <a:ea typeface="+mn-ea"/>
              <a:cs typeface="+mn-cs"/>
            </a:endParaRPr>
          </a:p>
        </p:txBody>
      </p:sp>
    </p:spTree>
    <p:extLst>
      <p:ext uri="{BB962C8B-B14F-4D97-AF65-F5344CB8AC3E}">
        <p14:creationId xmlns:p14="http://schemas.microsoft.com/office/powerpoint/2010/main" val="1444714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normAutofit fontScale="90000"/>
          </a:bodyPr>
          <a:lstStyle/>
          <a:p>
            <a:r>
              <a:rPr lang="en-US" altLang="en-US" dirty="0">
                <a:ea typeface="MS PGothic" charset="-128"/>
              </a:rPr>
              <a:t>Federalism in the Constitution: 1) Abortion and 2) Same-Sex Marriage	</a:t>
            </a:r>
          </a:p>
        </p:txBody>
      </p:sp>
      <p:sp>
        <p:nvSpPr>
          <p:cNvPr id="2" name="Slide Number Placeholder 1">
            <a:extLst>
              <a:ext uri="{FF2B5EF4-FFF2-40B4-BE49-F238E27FC236}">
                <a16:creationId xmlns:a16="http://schemas.microsoft.com/office/drawing/2014/main" id="{972E50D7-F2F5-415D-B311-144F92D769D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B4A9805-B67D-5D4A-85DC-C8E27BA9210B}" type="slidenum">
              <a:rPr kumimoji="0" lang="en-US" sz="1800" b="0" i="0" u="none" strike="noStrike" kern="1200" cap="none" spc="0" normalizeH="0" baseline="0" noProof="0" smtClean="0">
                <a:ln>
                  <a:noFill/>
                </a:ln>
                <a:solidFill>
                  <a:srgbClr val="202020"/>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en-US" sz="1800" b="0" i="0" u="none" strike="noStrike" kern="1200" cap="none" spc="0" normalizeH="0" baseline="0" noProof="0" dirty="0">
              <a:ln>
                <a:noFill/>
              </a:ln>
              <a:solidFill>
                <a:srgbClr val="202020"/>
              </a:solidFill>
              <a:effectLst/>
              <a:uLnTx/>
              <a:uFillTx/>
              <a:latin typeface="Calibri"/>
              <a:ea typeface="+mn-ea"/>
              <a:cs typeface="+mn-cs"/>
            </a:endParaRPr>
          </a:p>
        </p:txBody>
      </p:sp>
      <p:sp>
        <p:nvSpPr>
          <p:cNvPr id="6" name="TextBox 5">
            <a:extLst>
              <a:ext uri="{FF2B5EF4-FFF2-40B4-BE49-F238E27FC236}">
                <a16:creationId xmlns:a16="http://schemas.microsoft.com/office/drawing/2014/main" id="{A8E1BBB8-DC4F-2C57-2A5F-75A64F064EB5}"/>
              </a:ext>
            </a:extLst>
          </p:cNvPr>
          <p:cNvSpPr txBox="1"/>
          <p:nvPr/>
        </p:nvSpPr>
        <p:spPr>
          <a:xfrm>
            <a:off x="538479" y="1717040"/>
            <a:ext cx="3843949" cy="224676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202020"/>
                </a:solidFill>
                <a:effectLst/>
                <a:uLnTx/>
                <a:uFillTx/>
                <a:latin typeface="Calibri"/>
                <a:ea typeface="+mn-ea"/>
                <a:cs typeface="+mn-cs"/>
              </a:rPr>
              <a:t>Groups – Discussion 3.2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202020"/>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srgbClr val="202020"/>
                </a:solidFill>
                <a:effectLst/>
                <a:uLnTx/>
                <a:uFillTx/>
                <a:latin typeface="Calibri"/>
                <a:ea typeface="+mn-ea"/>
                <a:cs typeface="+mn-cs"/>
              </a:rPr>
              <a:t>How does federalism play out with these 2 issues?</a:t>
            </a:r>
          </a:p>
        </p:txBody>
      </p:sp>
      <p:sp>
        <p:nvSpPr>
          <p:cNvPr id="3" name="TextBox 2">
            <a:extLst>
              <a:ext uri="{FF2B5EF4-FFF2-40B4-BE49-F238E27FC236}">
                <a16:creationId xmlns:a16="http://schemas.microsoft.com/office/drawing/2014/main" id="{95EA9877-61C2-ECA8-C0BE-C0F701452ECB}"/>
              </a:ext>
            </a:extLst>
          </p:cNvPr>
          <p:cNvSpPr txBox="1"/>
          <p:nvPr/>
        </p:nvSpPr>
        <p:spPr>
          <a:xfrm>
            <a:off x="6776720" y="1991360"/>
            <a:ext cx="4206240" cy="923330"/>
          </a:xfrm>
          <a:prstGeom prst="rect">
            <a:avLst/>
          </a:prstGeom>
          <a:noFill/>
        </p:spPr>
        <p:txBody>
          <a:bodyPr wrap="square" rtlCol="0">
            <a:spAutoFit/>
          </a:bodyPr>
          <a:lstStyle/>
          <a:p>
            <a:r>
              <a:rPr lang="en-US" dirty="0">
                <a:solidFill>
                  <a:srgbClr val="FF0000"/>
                </a:solidFill>
              </a:rPr>
              <a:t>Insert photo of Kim Davis, county clerk in Kentucky who refused to issue marriage licenses to same sex couples.</a:t>
            </a:r>
          </a:p>
        </p:txBody>
      </p:sp>
    </p:spTree>
    <p:extLst>
      <p:ext uri="{BB962C8B-B14F-4D97-AF65-F5344CB8AC3E}">
        <p14:creationId xmlns:p14="http://schemas.microsoft.com/office/powerpoint/2010/main" val="1020692464"/>
      </p:ext>
    </p:extLst>
  </p:cSld>
  <p:clrMapOvr>
    <a:masterClrMapping/>
  </p:clrMapOvr>
</p:sld>
</file>

<file path=ppt/theme/theme1.xml><?xml version="1.0" encoding="utf-8"?>
<a:theme xmlns:a="http://schemas.openxmlformats.org/drawingml/2006/main" name="1_Office Theme">
  <a:themeElements>
    <a:clrScheme name="W W Norton Template">
      <a:dk1>
        <a:srgbClr val="202020"/>
      </a:dk1>
      <a:lt1>
        <a:srgbClr val="F5F5F5"/>
      </a:lt1>
      <a:dk2>
        <a:srgbClr val="232323"/>
      </a:dk2>
      <a:lt2>
        <a:srgbClr val="E7E6E6"/>
      </a:lt2>
      <a:accent1>
        <a:srgbClr val="0096D5"/>
      </a:accent1>
      <a:accent2>
        <a:srgbClr val="ED7D31"/>
      </a:accent2>
      <a:accent3>
        <a:srgbClr val="A5A5A5"/>
      </a:accent3>
      <a:accent4>
        <a:srgbClr val="FFC000"/>
      </a:accent4>
      <a:accent5>
        <a:srgbClr val="4472C4"/>
      </a:accent5>
      <a:accent6>
        <a:srgbClr val="AD0011"/>
      </a:accent6>
      <a:hlink>
        <a:srgbClr val="0563C1"/>
      </a:hlink>
      <a:folHlink>
        <a:srgbClr val="954F72"/>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9" id="{6CD263B2-6B1B-BA4F-BE2F-7A476DCA93DD}" vid="{C9A31083-7057-8245-8BA8-654C8FDD246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620</Words>
  <Application>Microsoft Office PowerPoint</Application>
  <PresentationFormat>Widescreen</PresentationFormat>
  <Paragraphs>39</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(Body)</vt:lpstr>
      <vt:lpstr>Cambria</vt:lpstr>
      <vt:lpstr>Tahoma</vt:lpstr>
      <vt:lpstr>1_Office Theme</vt:lpstr>
      <vt:lpstr>Federalism</vt:lpstr>
      <vt:lpstr>Federalism in the Constitution: Interracial Marriage Example</vt:lpstr>
      <vt:lpstr>Federalism in the Constitution: Same-sex Marriage Example</vt:lpstr>
      <vt:lpstr>Federalism in the Constitution: 1) Abortion and 2) Same-Sex Marriage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Federalism</dc:title>
  <dc:creator>Maloney,Ted</dc:creator>
  <cp:lastModifiedBy>Maloney,Ted</cp:lastModifiedBy>
  <cp:revision>1</cp:revision>
  <dcterms:created xsi:type="dcterms:W3CDTF">2023-06-12T18:59:51Z</dcterms:created>
  <dcterms:modified xsi:type="dcterms:W3CDTF">2023-06-12T19:15:46Z</dcterms:modified>
</cp:coreProperties>
</file>